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20" r:id="rId2"/>
    <p:sldId id="421" r:id="rId3"/>
    <p:sldId id="417" r:id="rId4"/>
    <p:sldId id="405" r:id="rId5"/>
    <p:sldId id="368" r:id="rId6"/>
    <p:sldId id="369" r:id="rId7"/>
    <p:sldId id="322" r:id="rId8"/>
    <p:sldId id="370" r:id="rId9"/>
    <p:sldId id="406" r:id="rId10"/>
    <p:sldId id="423" r:id="rId11"/>
    <p:sldId id="424" r:id="rId12"/>
    <p:sldId id="425" r:id="rId13"/>
    <p:sldId id="426" r:id="rId14"/>
    <p:sldId id="375" r:id="rId15"/>
    <p:sldId id="427" r:id="rId16"/>
    <p:sldId id="428" r:id="rId17"/>
    <p:sldId id="378" r:id="rId18"/>
    <p:sldId id="429" r:id="rId19"/>
    <p:sldId id="380" r:id="rId20"/>
    <p:sldId id="381" r:id="rId21"/>
    <p:sldId id="419" r:id="rId22"/>
    <p:sldId id="434" r:id="rId23"/>
    <p:sldId id="384" r:id="rId24"/>
    <p:sldId id="433" r:id="rId25"/>
    <p:sldId id="387" r:id="rId26"/>
    <p:sldId id="418" r:id="rId27"/>
    <p:sldId id="430" r:id="rId28"/>
    <p:sldId id="431" r:id="rId29"/>
    <p:sldId id="392" r:id="rId30"/>
    <p:sldId id="412" r:id="rId31"/>
    <p:sldId id="413" r:id="rId32"/>
    <p:sldId id="394" r:id="rId33"/>
    <p:sldId id="395" r:id="rId34"/>
    <p:sldId id="411" r:id="rId35"/>
    <p:sldId id="410" r:id="rId36"/>
    <p:sldId id="399" r:id="rId37"/>
    <p:sldId id="400" r:id="rId38"/>
    <p:sldId id="402" r:id="rId39"/>
    <p:sldId id="414" r:id="rId40"/>
    <p:sldId id="415" r:id="rId41"/>
    <p:sldId id="416" r:id="rId42"/>
    <p:sldId id="432"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40"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54" clrIdx="4">
    <p:extLst>
      <p:ext uri="{19B8F6BF-5375-455C-9EA6-DF929625EA0E}">
        <p15:presenceInfo xmlns:p15="http://schemas.microsoft.com/office/powerpoint/2012/main" userId="S-1-5-21-2388202239-3538787356-3256464325-11764" providerId="AD"/>
      </p:ext>
    </p:extLst>
  </p:cmAuthor>
  <p:cmAuthor id="6" name="Zeynep Korkmaz" initials="ZK" lastIdx="38"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1F4F"/>
    <a:srgbClr val="B2B2B2"/>
    <a:srgbClr val="DADADA"/>
    <a:srgbClr val="FAB529"/>
    <a:srgbClr val="11A74F"/>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autoAdjust="0"/>
    <p:restoredTop sz="79437" autoAdjust="0"/>
  </p:normalViewPr>
  <p:slideViewPr>
    <p:cSldViewPr snapToGrid="0">
      <p:cViewPr varScale="1">
        <p:scale>
          <a:sx n="86" d="100"/>
          <a:sy n="86" d="100"/>
        </p:scale>
        <p:origin x="1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17.3.2021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17.3.2021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iencemag.org/news/2018/03/fake-news-spreads-faster-true-news-twitter-thanks-people-not-bo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www.unicef.org/turkey/siber-zorbal%C4%B1k-nedir-ve-nas%C4%B1l-%C3%B6nlenir"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www.siberzorba.com/siber-zorbalik/siber-zorbalik-turleri/"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afyonluoglu.org/PublicWebFiles/Reports-TR/Akademi/2013-Ergenlerde%20Siber%20Zorbal%C4%B1k%20Siber%20Ma%C4%9Fduriyet%20Aleksitimi%20ve%20%C3%96fke%20%C4%B0fade%20Etme%20.pdf"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cyberforpeople.com/the-10-forms-of-cyberbullying/"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about.twitter.com/content/dam/about-twitter/company/twitter-for-good/en/teaching-learning-with-twitter-unesco.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38082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30066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91321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07890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370294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60821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53393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6578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98339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154882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yanıltmanın</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1200" dirty="0">
                <a:latin typeface="Times New Roman" panose="02020603050405020304" pitchFamily="18" charset="0"/>
                <a:cs typeface="Times New Roman" panose="02020603050405020304" pitchFamily="18" charset="0"/>
              </a:rPr>
              <a:t>*</a:t>
            </a:r>
            <a:r>
              <a:rPr lang="tr-TR" sz="1200" b="1" dirty="0">
                <a:latin typeface="Times New Roman" panose="02020603050405020304" pitchFamily="18" charset="0"/>
                <a:cs typeface="Times New Roman" panose="02020603050405020304" pitchFamily="18" charset="0"/>
              </a:rPr>
              <a:t>Bahsi geçen araştırma:</a:t>
            </a:r>
            <a:r>
              <a:rPr lang="tr-TR" sz="1200" b="1" baseline="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Veri bilimci </a:t>
            </a:r>
            <a:r>
              <a:rPr lang="tr-TR" sz="1200" dirty="0" err="1">
                <a:latin typeface="Times New Roman" panose="02020603050405020304" pitchFamily="18" charset="0"/>
                <a:cs typeface="Times New Roman" panose="02020603050405020304" pitchFamily="18" charset="0"/>
              </a:rPr>
              <a:t>Soroush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Vosoughi</a:t>
            </a:r>
            <a:r>
              <a:rPr lang="tr-TR" sz="1200" dirty="0">
                <a:latin typeface="Times New Roman" panose="02020603050405020304" pitchFamily="18" charset="0"/>
                <a:cs typeface="Times New Roman" panose="02020603050405020304" pitchFamily="18" charset="0"/>
              </a:rPr>
              <a:t> ve çalışma arkadaşları </a:t>
            </a:r>
            <a:r>
              <a:rPr lang="tr-TR" sz="1200" dirty="0" err="1">
                <a:latin typeface="Times New Roman" panose="02020603050405020304" pitchFamily="18" charset="0"/>
                <a:cs typeface="Times New Roman" panose="02020603050405020304" pitchFamily="18" charset="0"/>
              </a:rPr>
              <a:t>Twitter’ın</a:t>
            </a:r>
            <a:r>
              <a:rPr lang="tr-TR" sz="1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1200" dirty="0" err="1">
                <a:latin typeface="Times New Roman" panose="02020603050405020304" pitchFamily="18" charset="0"/>
                <a:cs typeface="Times New Roman" panose="02020603050405020304" pitchFamily="18" charset="0"/>
              </a:rPr>
              <a:t>tweetleri</a:t>
            </a:r>
            <a:r>
              <a:rPr lang="tr-TR" sz="1200" dirty="0">
                <a:latin typeface="Times New Roman" panose="02020603050405020304" pitchFamily="18" charset="0"/>
                <a:cs typeface="Times New Roman" panose="02020603050405020304" pitchFamily="18" charset="0"/>
              </a:rPr>
              <a:t> ele aldılar. </a:t>
            </a:r>
            <a:r>
              <a:rPr lang="tr-TR" sz="1200" dirty="0" err="1">
                <a:latin typeface="Times New Roman" panose="02020603050405020304" pitchFamily="18" charset="0"/>
                <a:cs typeface="Times New Roman" panose="02020603050405020304" pitchFamily="18" charset="0"/>
              </a:rPr>
              <a:t>PoliticFact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Snopes</a:t>
            </a:r>
            <a:r>
              <a:rPr lang="tr-TR" sz="1200" dirty="0">
                <a:latin typeface="Times New Roman" panose="02020603050405020304" pitchFamily="18" charset="0"/>
                <a:cs typeface="Times New Roman" panose="02020603050405020304" pitchFamily="18" charset="0"/>
              </a:rPr>
              <a:t>, ve </a:t>
            </a:r>
            <a:r>
              <a:rPr lang="tr-TR" sz="1200" dirty="0" err="1">
                <a:latin typeface="Times New Roman" panose="02020603050405020304" pitchFamily="18" charset="0"/>
                <a:cs typeface="Times New Roman" panose="02020603050405020304" pitchFamily="18" charset="0"/>
              </a:rPr>
              <a:t>FactCheck.org</a:t>
            </a:r>
            <a:r>
              <a:rPr lang="tr-TR" sz="1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1200" dirty="0" err="1">
                <a:latin typeface="Times New Roman" panose="02020603050405020304" pitchFamily="18" charset="0"/>
                <a:cs typeface="Times New Roman" panose="02020603050405020304" pitchFamily="18" charset="0"/>
              </a:rPr>
              <a:t>Twitter</a:t>
            </a:r>
            <a:r>
              <a:rPr lang="tr-TR" sz="1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latin typeface="Times New Roman" panose="02020603050405020304" pitchFamily="18" charset="0"/>
                <a:cs typeface="Times New Roman" panose="02020603050405020304" pitchFamily="18" charset="0"/>
              </a:rPr>
              <a:t>**</a:t>
            </a:r>
            <a:r>
              <a:rPr lang="tr-TR" sz="1200" dirty="0">
                <a:latin typeface="Times New Roman" panose="02020603050405020304" pitchFamily="18" charset="0"/>
                <a:cs typeface="Times New Roman" panose="02020603050405020304" pitchFamily="18" charset="0"/>
              </a:rPr>
              <a:t>Massachusetts Teknoloji Enstitüsü (MIT) tarafından yapılan ve </a:t>
            </a:r>
            <a:r>
              <a:rPr lang="tr-TR" sz="1200" dirty="0" err="1">
                <a:latin typeface="Times New Roman" panose="02020603050405020304" pitchFamily="18" charset="0"/>
                <a:cs typeface="Times New Roman" panose="02020603050405020304" pitchFamily="18" charset="0"/>
              </a:rPr>
              <a:t>Science</a:t>
            </a:r>
            <a:r>
              <a:rPr lang="tr-TR" sz="1200" dirty="0">
                <a:latin typeface="Times New Roman" panose="02020603050405020304" pitchFamily="18" charset="0"/>
                <a:cs typeface="Times New Roman" panose="02020603050405020304" pitchFamily="18" charset="0"/>
              </a:rPr>
              <a:t> Dergisi’nde yayınlanan yeni araştırma, yanlış bilgi içeren </a:t>
            </a:r>
            <a:r>
              <a:rPr lang="tr-TR" sz="1200" dirty="0" err="1">
                <a:latin typeface="Times New Roman" panose="02020603050405020304" pitchFamily="18" charset="0"/>
                <a:cs typeface="Times New Roman" panose="02020603050405020304" pitchFamily="18" charset="0"/>
              </a:rPr>
              <a:t>tweetlerin</a:t>
            </a:r>
            <a:r>
              <a:rPr lang="tr-TR" sz="1200" dirty="0">
                <a:latin typeface="Times New Roman" panose="02020603050405020304" pitchFamily="18" charset="0"/>
                <a:cs typeface="Times New Roman" panose="02020603050405020304" pitchFamily="18" charset="0"/>
              </a:rPr>
              <a:t> insanlara doğru bilgi içeren </a:t>
            </a:r>
            <a:r>
              <a:rPr lang="tr-TR" sz="1200" dirty="0" err="1">
                <a:latin typeface="Times New Roman" panose="02020603050405020304" pitchFamily="18" charset="0"/>
                <a:cs typeface="Times New Roman" panose="02020603050405020304" pitchFamily="18" charset="0"/>
              </a:rPr>
              <a:t>tweetlerden</a:t>
            </a:r>
            <a:r>
              <a:rPr lang="tr-TR" sz="1200" dirty="0">
                <a:latin typeface="Times New Roman" panose="02020603050405020304" pitchFamily="18" charset="0"/>
                <a:cs typeface="Times New Roman" panose="02020603050405020304" pitchFamily="18" charset="0"/>
              </a:rPr>
              <a:t> </a:t>
            </a:r>
            <a:r>
              <a:rPr lang="tr-TR" sz="1200" u="sng" dirty="0">
                <a:latin typeface="Times New Roman" panose="02020603050405020304" pitchFamily="18" charset="0"/>
                <a:cs typeface="Times New Roman" panose="02020603050405020304" pitchFamily="18" charset="0"/>
                <a:hlinkClick r:id="rId3"/>
              </a:rPr>
              <a:t>altı kat daha hızlı ulaştığını ortaya koyuyor.</a:t>
            </a:r>
            <a:endParaRPr lang="tr-TR" sz="1200" u="sng" dirty="0">
              <a:latin typeface="Times New Roman" panose="02020603050405020304" pitchFamily="18" charset="0"/>
              <a:cs typeface="Times New Roman" panose="02020603050405020304" pitchFamily="18" charset="0"/>
            </a:endParaRP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163075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Can Güney </a:t>
            </a:r>
            <a:r>
              <a:rPr lang="tr-TR" baseline="0" dirty="0" err="1"/>
              <a:t>Kuseyri</a:t>
            </a:r>
            <a:r>
              <a:rPr lang="tr-TR" baseline="0" dirty="0"/>
              <a:t>,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48884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221769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47554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1802358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57841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Sonra grubun durumuna göre bunlardan hangileri güvenli / amaçlı , hangileri eğlence amaçlı kullanım ayırmaları istenebilir. Tüm bu yazılanların üstüne büyük harflerle zaman/kullanım süresi yazılır. Bunların zararlı ya da bağımlı kullanım olduğunu kullanım süresi belirler vurgusu yapılır diğer slaytlarda bu konuda konuşulacağı ifade edilerek dikkat çekilmiş olur. </a:t>
            </a:r>
          </a:p>
          <a:p>
            <a:endParaRPr lang="x-none"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23256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240852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56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x-none" dirty="0"/>
          </a:p>
        </p:txBody>
      </p:sp>
      <p:sp>
        <p:nvSpPr>
          <p:cNvPr id="4" name="Slide Number Placeholder 3"/>
          <p:cNvSpPr>
            <a:spLocks noGrp="1"/>
          </p:cNvSpPr>
          <p:nvPr>
            <p:ph type="sldNum" sz="quarter" idx="5"/>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3695556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333743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972172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130536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41</a:t>
            </a:fld>
            <a:endParaRPr lang="tr-TR"/>
          </a:p>
        </p:txBody>
      </p:sp>
    </p:spTree>
    <p:extLst>
      <p:ext uri="{BB962C8B-B14F-4D97-AF65-F5344CB8AC3E}">
        <p14:creationId xmlns:p14="http://schemas.microsoft.com/office/powerpoint/2010/main" val="398105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 </a:t>
            </a:r>
            <a:r>
              <a:rPr lang="tr-TR" sz="1200" kern="1200" dirty="0" smtClean="0">
                <a:solidFill>
                  <a:schemeClr val="tx1"/>
                </a:solidFill>
                <a:effectLst/>
                <a:latin typeface="+mn-lt"/>
                <a:ea typeface="+mn-ea"/>
                <a:cs typeface="+mn-cs"/>
              </a:rPr>
              <a:t>(2013).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B. </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  </a:t>
            </a:r>
            <a:r>
              <a:rPr lang="tr-TR" sz="1200" b="0" kern="1200" dirty="0" err="1" smtClean="0">
                <a:solidFill>
                  <a:schemeClr val="tx1"/>
                </a:solidFill>
                <a:effectLst/>
                <a:latin typeface="+mn-lt"/>
                <a:ea typeface="+mn-ea"/>
                <a:cs typeface="+mn-cs"/>
              </a:rPr>
              <a:t>Handbook</a:t>
            </a:r>
            <a:r>
              <a:rPr lang="tr-TR" sz="1200" b="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,(Çevrimiçi), Erişim Tarihi: 31.10.2020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endParaRPr lang="tr-TR"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,(Çevrimiçi), Erişim </a:t>
            </a:r>
            <a:r>
              <a:rPr lang="tr-TR" sz="1200" b="0" kern="1200" dirty="0" smtClean="0">
                <a:solidFill>
                  <a:schemeClr val="tx1"/>
                </a:solidFill>
                <a:effectLst/>
                <a:latin typeface="+mn-lt"/>
                <a:ea typeface="+mn-ea"/>
                <a:cs typeface="+mn-cs"/>
              </a:rPr>
              <a:t>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a:t>
            </a:r>
            <a:r>
              <a:rPr lang="tr-TR" sz="1200" kern="1200" dirty="0" smtClean="0">
                <a:solidFill>
                  <a:schemeClr val="tx1"/>
                </a:solidFill>
                <a:effectLst/>
                <a:latin typeface="+mn-lt"/>
                <a:ea typeface="+mn-ea"/>
                <a:cs typeface="+mn-cs"/>
              </a:rPr>
              <a:t>Kullanımı 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6"/>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Türleri</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7"/>
              </a:rPr>
              <a:t>http://www.siberzorba.com/siber-zorbalik/siber-zorbalik-turleri/</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Nedir ve Nasıl Önlenir?, </a:t>
            </a:r>
            <a:r>
              <a:rPr lang="tr-TR" sz="1200" u="sng" kern="1200" dirty="0" smtClean="0">
                <a:solidFill>
                  <a:schemeClr val="tx1"/>
                </a:solidFill>
                <a:effectLst/>
                <a:latin typeface="+mn-lt"/>
                <a:ea typeface="+mn-ea"/>
                <a:cs typeface="+mn-cs"/>
                <a:hlinkClick r:id="rId8"/>
              </a:rPr>
              <a:t>https://www.unicef.org/turkey/siber-zorbal%C4%B1k-nedir-ve-nas%C4%B1l-%C3%B6nlenir</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Kılavuzu</a:t>
            </a:r>
            <a:r>
              <a:rPr lang="tr-TR" sz="1200" kern="1200" dirty="0" smtClean="0">
                <a:solidFill>
                  <a:schemeClr val="tx1"/>
                </a:solidFill>
                <a:effectLst/>
                <a:latin typeface="+mn-lt"/>
                <a:ea typeface="+mn-ea"/>
                <a:cs typeface="+mn-cs"/>
              </a:rPr>
              <a:t>,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Seferoğlu, </a:t>
            </a:r>
            <a:r>
              <a:rPr lang="tr-TR" sz="1200" kern="1200" dirty="0" smtClean="0">
                <a:solidFill>
                  <a:schemeClr val="tx1"/>
                </a:solidFill>
                <a:effectLst/>
                <a:latin typeface="+mn-lt"/>
                <a:ea typeface="+mn-ea"/>
                <a:cs typeface="+mn-cs"/>
              </a:rPr>
              <a:t>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Arıcak</a:t>
            </a:r>
            <a:r>
              <a:rPr lang="tr-TR" sz="1200" kern="1200" dirty="0" smtClean="0">
                <a:solidFill>
                  <a:schemeClr val="tx1"/>
                </a:solidFill>
                <a:effectLst/>
                <a:latin typeface="+mn-lt"/>
                <a:ea typeface="+mn-ea"/>
                <a:cs typeface="+mn-cs"/>
              </a:rPr>
              <a:t>,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9"/>
              </a:rPr>
              <a:t>https://about.twitter.com/content/dam/about-twitter/company/twitter-for-good/en/teaching-learning-with-twitter-unesco.pdf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10 Forms of </a:t>
            </a:r>
            <a:r>
              <a:rPr lang="tr-TR" sz="1200" b="0" kern="1200" dirty="0" err="1" smtClean="0">
                <a:solidFill>
                  <a:schemeClr val="tx1"/>
                </a:solidFill>
                <a:effectLst/>
                <a:latin typeface="+mn-lt"/>
                <a:ea typeface="+mn-ea"/>
                <a:cs typeface="+mn-cs"/>
              </a:rPr>
              <a:t>Cyberbullying</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https://cyberforpeople.com/the-10-forms-of-cyberbullying/</a:t>
            </a:r>
            <a:r>
              <a:rPr lang="tr-TR" sz="1200" kern="1200" dirty="0" smtClean="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smtClean="0">
                <a:solidFill>
                  <a:schemeClr val="accent1">
                    <a:lumMod val="75000"/>
                  </a:schemeClr>
                </a:solidFill>
                <a:effectLst/>
                <a:latin typeface="+mn-lt"/>
                <a:ea typeface="+mn-ea"/>
                <a:cs typeface="+mn-cs"/>
              </a:rPr>
              <a:t>https://www.sciencemag.org/news/2018/03/fake-news-spreads-faster-true-news-twitter-thanks-people-not-bots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42</a:t>
            </a:fld>
            <a:endParaRPr lang="tr-TR"/>
          </a:p>
        </p:txBody>
      </p:sp>
    </p:spTree>
    <p:extLst>
      <p:ext uri="{BB962C8B-B14F-4D97-AF65-F5344CB8AC3E}">
        <p14:creationId xmlns:p14="http://schemas.microsoft.com/office/powerpoint/2010/main" val="362928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335570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17.3.2021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17.3.2021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17.3.2021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 xmlns:a16="http://schemas.microsoft.com/office/drawing/2014/main" id="{846DA895-F1B0-3740-A089-A762536D1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 xmlns:a16="http://schemas.microsoft.com/office/drawing/2014/main" id="{AD0D711E-CC46-0A4E-BBA2-718641137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17.3.2021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17.3.2021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17.3.2021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17.3.2021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17.3.2021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17.3.2021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17.3.2021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3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7.emf"/><Relationship Id="rId4" Type="http://schemas.openxmlformats.org/officeDocument/2006/relationships/image" Target="../media/image90.emf"/></Relationships>
</file>

<file path=ppt/slides/_rels/slide4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3.emf"/><Relationship Id="rId5" Type="http://schemas.openxmlformats.org/officeDocument/2006/relationships/image" Target="../media/image2.png"/><Relationship Id="rId4" Type="http://schemas.openxmlformats.org/officeDocument/2006/relationships/image" Target="../media/image92.emf"/></Relationships>
</file>

<file path=ppt/slides/_rels/slide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1298543" y="5676774"/>
            <a:ext cx="903289" cy="602840"/>
            <a:chOff x="11298543" y="5676774"/>
            <a:chExt cx="903289"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1298543" y="5745534"/>
              <a:ext cx="692818" cy="461665"/>
            </a:xfrm>
            <a:prstGeom prst="rect">
              <a:avLst/>
            </a:prstGeom>
            <a:noFill/>
          </p:spPr>
          <p:txBody>
            <a:bodyPr wrap="none" rtlCol="0">
              <a:spAutoFit/>
            </a:bodyPr>
            <a:lstStyle/>
            <a:p>
              <a:pPr algn="r"/>
              <a:r>
                <a:rPr lang="tr-TR" sz="2400" b="1" dirty="0">
                  <a:solidFill>
                    <a:srgbClr val="231F20"/>
                  </a:solidFill>
                </a:rPr>
                <a:t>LİSE</a:t>
              </a:r>
            </a:p>
          </p:txBody>
        </p:sp>
      </p:grpSp>
      <p:pic>
        <p:nvPicPr>
          <p:cNvPr id="17" name="Resim 16">
            <a:extLst>
              <a:ext uri="{FF2B5EF4-FFF2-40B4-BE49-F238E27FC236}">
                <a16:creationId xmlns=""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12" name="Picture 11">
            <a:extLst>
              <a:ext uri="{FF2B5EF4-FFF2-40B4-BE49-F238E27FC236}">
                <a16:creationId xmlns="" xmlns:a16="http://schemas.microsoft.com/office/drawing/2014/main" id="{6B608D10-B1C8-3A47-939E-8515E371B4C0}"/>
              </a:ext>
            </a:extLst>
          </p:cNvPr>
          <p:cNvPicPr>
            <a:picLocks noChangeAspect="1"/>
          </p:cNvPicPr>
          <p:nvPr/>
        </p:nvPicPr>
        <p:blipFill>
          <a:blip r:embed="rId4"/>
          <a:stretch>
            <a:fillRect/>
          </a:stretch>
        </p:blipFill>
        <p:spPr>
          <a:xfrm>
            <a:off x="350117" y="294089"/>
            <a:ext cx="5863818" cy="4718634"/>
          </a:xfrm>
          <a:prstGeom prst="rect">
            <a:avLst/>
          </a:prstGeom>
        </p:spPr>
      </p:pic>
    </p:spTree>
    <p:extLst>
      <p:ext uri="{BB962C8B-B14F-4D97-AF65-F5344CB8AC3E}">
        <p14:creationId xmlns:p14="http://schemas.microsoft.com/office/powerpoint/2010/main" val="220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Rounded Rectangle 25">
                <a:extLst>
                  <a:ext uri="{FF2B5EF4-FFF2-40B4-BE49-F238E27FC236}">
                    <a16:creationId xmlns=""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6" name="Group 15">
              <a:extLst>
                <a:ext uri="{FF2B5EF4-FFF2-40B4-BE49-F238E27FC236}">
                  <a16:creationId xmlns=""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Rounded Rectangle 23">
                <a:extLst>
                  <a:ext uri="{FF2B5EF4-FFF2-40B4-BE49-F238E27FC236}">
                    <a16:creationId xmlns=""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7" name="Group 16">
              <a:extLst>
                <a:ext uri="{FF2B5EF4-FFF2-40B4-BE49-F238E27FC236}">
                  <a16:creationId xmlns=""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Rounded Rectangle 21">
                <a:extLst>
                  <a:ext uri="{FF2B5EF4-FFF2-40B4-BE49-F238E27FC236}">
                    <a16:creationId xmlns=""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8" name="Group 17">
              <a:extLst>
                <a:ext uri="{FF2B5EF4-FFF2-40B4-BE49-F238E27FC236}">
                  <a16:creationId xmlns=""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ounded Rectangle 19">
                <a:extLst>
                  <a:ext uri="{FF2B5EF4-FFF2-40B4-BE49-F238E27FC236}">
                    <a16:creationId xmlns=""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sp>
        <p:nvSpPr>
          <p:cNvPr id="27" name="Metin kutusu 20">
            <a:extLst>
              <a:ext uri="{FF2B5EF4-FFF2-40B4-BE49-F238E27FC236}">
                <a16:creationId xmlns=""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err="1"/>
              <a:t>Geçirilen</a:t>
            </a:r>
            <a:r>
              <a:rPr lang="en-US" sz="2001" dirty="0"/>
              <a:t>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a:t>
            </a:r>
            <a:r>
              <a:rPr lang="tr-TR" sz="2001" dirty="0"/>
              <a:t>ş</a:t>
            </a:r>
            <a:r>
              <a:rPr lang="en-US" sz="2001" dirty="0" err="1"/>
              <a:t>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501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1" name="İçerik Yer Tutucusu 2">
            <a:extLst>
              <a:ext uri="{FF2B5EF4-FFF2-40B4-BE49-F238E27FC236}">
                <a16:creationId xmlns="" xmlns:a16="http://schemas.microsoft.com/office/drawing/2014/main" id="{85F7AFD9-D467-7045-B12A-FCB58BCB56FD}"/>
              </a:ext>
            </a:extLst>
          </p:cNvPr>
          <p:cNvSpPr txBox="1">
            <a:spLocks/>
          </p:cNvSpPr>
          <p:nvPr/>
        </p:nvSpPr>
        <p:spPr>
          <a:xfrm>
            <a:off x="444034" y="1493051"/>
            <a:ext cx="9780621" cy="13614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 xmlns:a16="http://schemas.microsoft.com/office/drawing/2014/main" id="{C5183013-8C54-3249-9746-803814D34DC8}"/>
              </a:ext>
            </a:extLst>
          </p:cNvPr>
          <p:cNvGrpSpPr/>
          <p:nvPr/>
        </p:nvGrpSpPr>
        <p:grpSpPr>
          <a:xfrm>
            <a:off x="1073426" y="3343234"/>
            <a:ext cx="10539736" cy="2340773"/>
            <a:chOff x="1073426" y="3343234"/>
            <a:chExt cx="10539736" cy="2340773"/>
          </a:xfrm>
        </p:grpSpPr>
        <p:pic>
          <p:nvPicPr>
            <p:cNvPr id="5" name="Picture 4">
              <a:extLst>
                <a:ext uri="{FF2B5EF4-FFF2-40B4-BE49-F238E27FC236}">
                  <a16:creationId xmlns=""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 xmlns:a16="http://schemas.microsoft.com/office/drawing/2014/main" id="{E3B15371-0ED7-4F4D-B09C-254C7E527E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 xmlns:a16="http://schemas.microsoft.com/office/drawing/2014/main" id="{E8FCA5F8-585B-0845-86B3-9F0D49A21A09}"/>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7244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0" name="İçerik Yer Tutucusu 2">
            <a:extLst>
              <a:ext uri="{FF2B5EF4-FFF2-40B4-BE49-F238E27FC236}">
                <a16:creationId xmlns=""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çevrimiçi dünyada nasıl bir tavır içinde olmamız gerektiğini tanımlayan kavramdır. </a:t>
            </a:r>
          </a:p>
        </p:txBody>
      </p:sp>
      <p:sp>
        <p:nvSpPr>
          <p:cNvPr id="12" name="İçerik Yer Tutucusu 2">
            <a:extLst>
              <a:ext uri="{FF2B5EF4-FFF2-40B4-BE49-F238E27FC236}">
                <a16:creationId xmlns=""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pic>
        <p:nvPicPr>
          <p:cNvPr id="11" name="Picture 10">
            <a:extLst>
              <a:ext uri="{FF2B5EF4-FFF2-40B4-BE49-F238E27FC236}">
                <a16:creationId xmlns="" xmlns:a16="http://schemas.microsoft.com/office/drawing/2014/main" id="{CE234638-5971-3A49-BA78-80520573C6DF}"/>
              </a:ext>
            </a:extLst>
          </p:cNvPr>
          <p:cNvPicPr>
            <a:picLocks noChangeAspect="1"/>
          </p:cNvPicPr>
          <p:nvPr/>
        </p:nvPicPr>
        <p:blipFill>
          <a:blip r:embed="rId3"/>
          <a:stretch>
            <a:fillRect/>
          </a:stretch>
        </p:blipFill>
        <p:spPr>
          <a:xfrm>
            <a:off x="3928204" y="1734458"/>
            <a:ext cx="4335591" cy="4653465"/>
          </a:xfrm>
          <a:prstGeom prst="rect">
            <a:avLst/>
          </a:prstGeom>
        </p:spPr>
      </p:pic>
    </p:spTree>
    <p:extLst>
      <p:ext uri="{BB962C8B-B14F-4D97-AF65-F5344CB8AC3E}">
        <p14:creationId xmlns:p14="http://schemas.microsoft.com/office/powerpoint/2010/main" val="4706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58D55B82-6788-1A45-BC1B-0250CA0D3301}"/>
              </a:ext>
            </a:extLst>
          </p:cNvPr>
          <p:cNvPicPr>
            <a:picLocks noChangeAspect="1"/>
          </p:cNvPicPr>
          <p:nvPr/>
        </p:nvPicPr>
        <p:blipFill>
          <a:blip r:embed="rId3"/>
          <a:stretch>
            <a:fillRect/>
          </a:stretch>
        </p:blipFill>
        <p:spPr>
          <a:xfrm>
            <a:off x="3982486" y="1602777"/>
            <a:ext cx="4598825" cy="418230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0" name="İçerik Yer Tutucusu 2">
            <a:extLst>
              <a:ext uri="{FF2B5EF4-FFF2-40B4-BE49-F238E27FC236}">
                <a16:creationId xmlns="" xmlns:a16="http://schemas.microsoft.com/office/drawing/2014/main" id="{0F52EDB1-57F9-C448-B898-F1C4DEA229A5}"/>
              </a:ext>
            </a:extLst>
          </p:cNvPr>
          <p:cNvSpPr txBox="1">
            <a:spLocks/>
          </p:cNvSpPr>
          <p:nvPr/>
        </p:nvSpPr>
        <p:spPr>
          <a:xfrm>
            <a:off x="178323" y="2755917"/>
            <a:ext cx="3691096" cy="1908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Çevrimiçi ortamlarda da sorumluluklarımızın farkında olmalıyız. Davranışlarımızın etik, yani uygun ve sorumlu bir çerçevede nasıl uygulanacağı ile ilgili farkındalık sahibi olmalıyız.</a:t>
            </a:r>
          </a:p>
        </p:txBody>
      </p:sp>
      <p:sp>
        <p:nvSpPr>
          <p:cNvPr id="12" name="İçerik Yer Tutucusu 2">
            <a:extLst>
              <a:ext uri="{FF2B5EF4-FFF2-40B4-BE49-F238E27FC236}">
                <a16:creationId xmlns="" xmlns:a16="http://schemas.microsoft.com/office/drawing/2014/main" id="{4D6AD4A1-93B5-BB4C-B085-173FE3B0729D}"/>
              </a:ext>
            </a:extLst>
          </p:cNvPr>
          <p:cNvSpPr txBox="1">
            <a:spLocks/>
          </p:cNvSpPr>
          <p:nvPr/>
        </p:nvSpPr>
        <p:spPr>
          <a:xfrm>
            <a:off x="8694378" y="2755917"/>
            <a:ext cx="3049158" cy="1908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Dijital ortamdaki her bir davranışımız bizim dijital itibarımızı etkiler. Bu yüzden sorumluluk sahibi olmamız ve başkalarının haklarına saygılı davranmamız çok önemlidir.</a:t>
            </a:r>
          </a:p>
        </p:txBody>
      </p:sp>
    </p:spTree>
    <p:extLst>
      <p:ext uri="{BB962C8B-B14F-4D97-AF65-F5344CB8AC3E}">
        <p14:creationId xmlns:p14="http://schemas.microsoft.com/office/powerpoint/2010/main" val="26983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4867928" y="1656146"/>
            <a:ext cx="6481757" cy="4567917"/>
          </a:xfrm>
          <a:prstGeom prst="rect">
            <a:avLst/>
          </a:prstGeom>
          <a:noFill/>
        </p:spPr>
        <p:txBody>
          <a:bodyPr wrap="square" rtlCol="0">
            <a:spAutoFit/>
          </a:bodyPr>
          <a:lstStyle/>
          <a:p>
            <a:pPr marL="342900" indent="-342900">
              <a:spcBef>
                <a:spcPts val="100"/>
              </a:spcBef>
              <a:buFont typeface="Arial" panose="020B0604020202020204" pitchFamily="34" charset="0"/>
              <a:buChar char="•"/>
            </a:pPr>
            <a:r>
              <a:rPr lang="tr-TR" sz="2000" dirty="0"/>
              <a:t>Dijital ortamlarda yazışarak iletişim kurarken, mesajın istediğin gibi anlaşılmayabilir, iletişim tonuna dikkat etmelisin.</a:t>
            </a:r>
          </a:p>
          <a:p>
            <a:pPr marL="342900" indent="-342900">
              <a:spcBef>
                <a:spcPts val="100"/>
              </a:spcBef>
              <a:buFont typeface="Arial" panose="020B0604020202020204" pitchFamily="34" charset="0"/>
              <a:buChar char="•"/>
            </a:pPr>
            <a:endParaRPr lang="tr-TR" sz="2000" dirty="0"/>
          </a:p>
          <a:p>
            <a:pPr marL="342900" indent="-342900">
              <a:spcBef>
                <a:spcPts val="1900"/>
              </a:spcBef>
              <a:buFont typeface="Arial" panose="020B0604020202020204" pitchFamily="34" charset="0"/>
              <a:buChar char="•"/>
            </a:pPr>
            <a:r>
              <a:rPr lang="tr-TR" sz="2000" dirty="0"/>
              <a:t>Yazışma dilinde gereksiz büyük harf kullanmak, karşındaki insanların onlara bağırdığını düşünmelerine sebep olabilir. </a:t>
            </a:r>
          </a:p>
          <a:p>
            <a:pPr marL="342900" indent="-342900">
              <a:spcBef>
                <a:spcPts val="100"/>
              </a:spcBef>
              <a:buFont typeface="Arial" panose="020B0604020202020204" pitchFamily="34" charset="0"/>
              <a:buChar char="•"/>
            </a:pPr>
            <a:endParaRPr lang="tr-TR" sz="2000" dirty="0"/>
          </a:p>
          <a:p>
            <a:pPr marL="342900" indent="-342900">
              <a:spcBef>
                <a:spcPts val="1300"/>
              </a:spcBef>
              <a:buFont typeface="Arial" panose="020B0604020202020204" pitchFamily="34" charset="0"/>
              <a:buChar char="•"/>
            </a:pPr>
            <a:r>
              <a:rPr lang="tr-TR" sz="2000" dirty="0"/>
              <a:t>Herhangi bir platformda görüş bildirirken tıpkı gerçek hayatta olduğu gibi saygılı ve nazik olmalısın.</a:t>
            </a:r>
          </a:p>
          <a:p>
            <a:pPr>
              <a:spcBef>
                <a:spcPts val="100"/>
              </a:spcBef>
            </a:pPr>
            <a:endParaRPr lang="tr-TR" sz="2000" dirty="0">
              <a:solidFill>
                <a:srgbClr val="FF0000"/>
              </a:solidFill>
            </a:endParaRPr>
          </a:p>
          <a:p>
            <a:pPr>
              <a:spcBef>
                <a:spcPts val="100"/>
              </a:spcBef>
            </a:pPr>
            <a:endParaRPr lang="tr-TR" sz="2000" dirty="0">
              <a:solidFill>
                <a:srgbClr val="FF0000"/>
              </a:solidFill>
            </a:endParaRPr>
          </a:p>
          <a:p>
            <a:pPr>
              <a:spcBef>
                <a:spcPts val="100"/>
              </a:spcBef>
            </a:pPr>
            <a:endParaRPr lang="tr-TR" sz="2000" dirty="0"/>
          </a:p>
        </p:txBody>
      </p:sp>
      <p:pic>
        <p:nvPicPr>
          <p:cNvPr id="3" name="Picture 2">
            <a:extLst>
              <a:ext uri="{FF2B5EF4-FFF2-40B4-BE49-F238E27FC236}">
                <a16:creationId xmlns="" xmlns:a16="http://schemas.microsoft.com/office/drawing/2014/main" id="{B15786B1-615F-084E-A82B-E44CAE0D050D}"/>
              </a:ext>
            </a:extLst>
          </p:cNvPr>
          <p:cNvPicPr>
            <a:picLocks noChangeAspect="1"/>
          </p:cNvPicPr>
          <p:nvPr/>
        </p:nvPicPr>
        <p:blipFill rotWithShape="1">
          <a:blip r:embed="rId3"/>
          <a:srcRect b="14119"/>
          <a:stretch/>
        </p:blipFill>
        <p:spPr>
          <a:xfrm>
            <a:off x="632522" y="1789140"/>
            <a:ext cx="4474062" cy="40175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
        <p:nvSpPr>
          <p:cNvPr id="8" name="Metin kutusu 42">
            <a:extLst>
              <a:ext uri="{FF2B5EF4-FFF2-40B4-BE49-F238E27FC236}">
                <a16:creationId xmlns="" xmlns:a16="http://schemas.microsoft.com/office/drawing/2014/main" id="{392C0F40-1740-B64B-B6F3-9FC8E968785E}"/>
              </a:ext>
            </a:extLst>
          </p:cNvPr>
          <p:cNvSpPr txBox="1"/>
          <p:nvPr/>
        </p:nvSpPr>
        <p:spPr>
          <a:xfrm>
            <a:off x="654304" y="1974578"/>
            <a:ext cx="5730167" cy="3477875"/>
          </a:xfrm>
          <a:prstGeom prst="rect">
            <a:avLst/>
          </a:prstGeom>
          <a:noFill/>
        </p:spPr>
        <p:txBody>
          <a:bodyPr wrap="square" rtlCol="0">
            <a:spAutoFit/>
          </a:bodyPr>
          <a:lstStyle/>
          <a:p>
            <a:pPr algn="r"/>
            <a:r>
              <a:rPr lang="tr-TR" sz="2000" dirty="0"/>
              <a:t>Dijital ortamlarda farklı fikirdeki insanlarla karşılaştığında, tartışmalarda üslubuna dikkat etmeli, öfkeli ve saygısız ifadeler kullanmamalısın.</a:t>
            </a:r>
          </a:p>
          <a:p>
            <a:pPr algn="r"/>
            <a:endParaRPr lang="tr-TR" sz="2000" dirty="0"/>
          </a:p>
          <a:p>
            <a:pPr algn="r"/>
            <a:endParaRPr lang="tr-TR" sz="2000" dirty="0"/>
          </a:p>
          <a:p>
            <a:pPr algn="r"/>
            <a:endParaRPr lang="tr-TR" sz="2000" dirty="0"/>
          </a:p>
          <a:p>
            <a:pPr algn="r"/>
            <a:r>
              <a:rPr lang="tr-TR" sz="2000" dirty="0"/>
              <a:t>İnternetteki bir bilginin herkese açık olması, onu izinsiz kullanabileceğimizi göstermez. Bilgi hırsızlığından kaçınmak için aldığın her bilginin kaynağını belirtmelisin. </a:t>
            </a:r>
          </a:p>
          <a:p>
            <a:pPr algn="r"/>
            <a:endParaRPr lang="tr-TR" sz="2000" dirty="0"/>
          </a:p>
        </p:txBody>
      </p:sp>
      <p:pic>
        <p:nvPicPr>
          <p:cNvPr id="10" name="Picture 9">
            <a:extLst>
              <a:ext uri="{FF2B5EF4-FFF2-40B4-BE49-F238E27FC236}">
                <a16:creationId xmlns="" xmlns:a16="http://schemas.microsoft.com/office/drawing/2014/main" id="{238D438F-DED2-E74F-B727-119F0B0A30C7}"/>
              </a:ext>
            </a:extLst>
          </p:cNvPr>
          <p:cNvPicPr>
            <a:picLocks noChangeAspect="1"/>
          </p:cNvPicPr>
          <p:nvPr/>
        </p:nvPicPr>
        <p:blipFill>
          <a:blip r:embed="rId3"/>
          <a:stretch>
            <a:fillRect/>
          </a:stretch>
        </p:blipFill>
        <p:spPr>
          <a:xfrm flipH="1">
            <a:off x="6433458" y="1762305"/>
            <a:ext cx="5359065" cy="4164622"/>
          </a:xfrm>
          <a:prstGeom prst="rect">
            <a:avLst/>
          </a:prstGeom>
        </p:spPr>
      </p:pic>
    </p:spTree>
    <p:extLst>
      <p:ext uri="{BB962C8B-B14F-4D97-AF65-F5344CB8AC3E}">
        <p14:creationId xmlns:p14="http://schemas.microsoft.com/office/powerpoint/2010/main" val="14421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sp>
        <p:nvSpPr>
          <p:cNvPr id="8" name="Metin kutusu 42">
            <a:extLst>
              <a:ext uri="{FF2B5EF4-FFF2-40B4-BE49-F238E27FC236}">
                <a16:creationId xmlns="" xmlns:a16="http://schemas.microsoft.com/office/drawing/2014/main" id="{22A4A0A5-569C-6D4D-9BAB-BCD63051D8A4}"/>
              </a:ext>
            </a:extLst>
          </p:cNvPr>
          <p:cNvSpPr txBox="1"/>
          <p:nvPr/>
        </p:nvSpPr>
        <p:spPr>
          <a:xfrm>
            <a:off x="5151566" y="1582970"/>
            <a:ext cx="5755920" cy="4862870"/>
          </a:xfrm>
          <a:prstGeom prst="rect">
            <a:avLst/>
          </a:prstGeom>
          <a:noFill/>
        </p:spPr>
        <p:txBody>
          <a:bodyPr wrap="square" rtlCol="0">
            <a:spAutoFit/>
          </a:bodyPr>
          <a:lstStyle/>
          <a:p>
            <a:r>
              <a:rPr lang="tr-TR" sz="2000" dirty="0"/>
              <a:t>Dijital araçları kullanırken başkalarına zarar vermekten de özenle kaçınmalısın.</a:t>
            </a:r>
          </a:p>
          <a:p>
            <a:endParaRPr lang="tr-TR" sz="2000" dirty="0"/>
          </a:p>
          <a:p>
            <a:endParaRPr lang="tr-TR" sz="2000" dirty="0"/>
          </a:p>
          <a:p>
            <a:pPr>
              <a:spcBef>
                <a:spcPts val="1800"/>
              </a:spcBef>
            </a:pPr>
            <a:r>
              <a:rPr lang="tr-TR" sz="2000" dirty="0"/>
              <a:t>Gerçek hayatta yapmayacağın hiçbir şeyi, internetteyken de yapmamalısın.</a:t>
            </a:r>
          </a:p>
          <a:p>
            <a:endParaRPr lang="tr-TR" sz="2000" dirty="0"/>
          </a:p>
          <a:p>
            <a:endParaRPr lang="tr-TR" sz="2000" dirty="0"/>
          </a:p>
          <a:p>
            <a:pPr>
              <a:spcBef>
                <a:spcPts val="1800"/>
              </a:spcBef>
            </a:pPr>
            <a:r>
              <a:rPr lang="tr-TR" sz="2000" dirty="0"/>
              <a:t>Bir paylaşımı okuduktan sonra rahatsız olduğunu hissediyorsan hemen tepki vermemelisin. Anlık olumsuz tepkiler hiç istemeyeceğin sonuçlar doğurabilir.</a:t>
            </a:r>
          </a:p>
          <a:p>
            <a:endParaRPr lang="tr-TR" sz="2000" dirty="0"/>
          </a:p>
          <a:p>
            <a:endParaRPr lang="tr-TR" sz="2000" dirty="0"/>
          </a:p>
        </p:txBody>
      </p:sp>
      <p:pic>
        <p:nvPicPr>
          <p:cNvPr id="11" name="Picture 10">
            <a:extLst>
              <a:ext uri="{FF2B5EF4-FFF2-40B4-BE49-F238E27FC236}">
                <a16:creationId xmlns="" xmlns:a16="http://schemas.microsoft.com/office/drawing/2014/main" id="{39B73B0D-F6DA-814C-A148-2F5C2D746E8F}"/>
              </a:ext>
            </a:extLst>
          </p:cNvPr>
          <p:cNvPicPr>
            <a:picLocks noChangeAspect="1"/>
          </p:cNvPicPr>
          <p:nvPr/>
        </p:nvPicPr>
        <p:blipFill>
          <a:blip r:embed="rId3"/>
          <a:stretch>
            <a:fillRect/>
          </a:stretch>
        </p:blipFill>
        <p:spPr>
          <a:xfrm>
            <a:off x="743090" y="1517655"/>
            <a:ext cx="4286109" cy="4389471"/>
          </a:xfrm>
          <a:prstGeom prst="rect">
            <a:avLst/>
          </a:prstGeom>
        </p:spPr>
      </p:pic>
    </p:spTree>
    <p:extLst>
      <p:ext uri="{BB962C8B-B14F-4D97-AF65-F5344CB8AC3E}">
        <p14:creationId xmlns:p14="http://schemas.microsoft.com/office/powerpoint/2010/main" val="25712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057E1D7-D0F7-734F-8945-29F354469C00}"/>
              </a:ext>
            </a:extLst>
          </p:cNvPr>
          <p:cNvPicPr>
            <a:picLocks noChangeAspect="1"/>
          </p:cNvPicPr>
          <p:nvPr/>
        </p:nvPicPr>
        <p:blipFill>
          <a:blip r:embed="rId3"/>
          <a:stretch>
            <a:fillRect/>
          </a:stretch>
        </p:blipFill>
        <p:spPr>
          <a:xfrm>
            <a:off x="6273273" y="1382133"/>
            <a:ext cx="5337743" cy="45918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0" y="1476460"/>
            <a:ext cx="5414757" cy="4093428"/>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endParaRPr lang="tr-TR" sz="2000" b="1" dirty="0"/>
          </a:p>
          <a:p>
            <a:r>
              <a:rPr lang="tr-TR" sz="2000" b="1" i="1" dirty="0"/>
              <a:t>Dijital okuryazar </a:t>
            </a:r>
            <a:r>
              <a:rPr lang="tr-TR" sz="2000" dirty="0"/>
              <a:t>olmak:</a:t>
            </a:r>
          </a:p>
          <a:p>
            <a:pPr marL="342900" indent="-342900">
              <a:buFont typeface="Arial" panose="020B0604020202020204" pitchFamily="34" charset="0"/>
              <a:buChar char="•"/>
            </a:pPr>
            <a:r>
              <a:rPr lang="tr-TR" sz="2000" dirty="0"/>
              <a:t>Çevrimiçi dünyadaki uygulamaları bilmek,</a:t>
            </a:r>
          </a:p>
          <a:p>
            <a:endParaRPr lang="tr-TR" sz="2000" dirty="0"/>
          </a:p>
          <a:p>
            <a:pPr marL="342900" indent="-342900">
              <a:buFont typeface="Arial" panose="020B0604020202020204" pitchFamily="34" charset="0"/>
              <a:buChar char="•"/>
            </a:pPr>
            <a:r>
              <a:rPr lang="tr-TR" sz="2000" dirty="0"/>
              <a:t>Onları doğru şekilde kullanabilmek,</a:t>
            </a:r>
          </a:p>
          <a:p>
            <a:endParaRPr lang="tr-TR" sz="2000" dirty="0"/>
          </a:p>
          <a:p>
            <a:pPr marL="342900" indent="-342900">
              <a:buFont typeface="Arial" panose="020B0604020202020204" pitchFamily="34" charset="0"/>
              <a:buChar char="•"/>
            </a:pPr>
            <a:r>
              <a:rPr lang="tr-TR" sz="2000" dirty="0"/>
              <a:t>Karşılaşılan bilgileri eleştirel şekilde analiz ederek yorumlayabilmek,</a:t>
            </a:r>
          </a:p>
          <a:p>
            <a:endParaRPr lang="tr-TR" sz="2000" dirty="0"/>
          </a:p>
          <a:p>
            <a:pPr marL="342900" indent="-342900">
              <a:buFont typeface="Arial" panose="020B0604020202020204" pitchFamily="34" charset="0"/>
              <a:buChar char="•"/>
            </a:pPr>
            <a:r>
              <a:rPr lang="tr-TR" sz="2000" dirty="0"/>
              <a:t>Dijital  ortamlarda uygun içerikler oluşturabilmeyi kapsamaktadır.</a:t>
            </a:r>
            <a:endParaRPr lang="tr-TR" sz="2000" b="1" dirty="0"/>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EC8364-9373-9D4F-A9DD-8D2C5C3A129D}"/>
              </a:ext>
            </a:extLst>
          </p:cNvPr>
          <p:cNvPicPr>
            <a:picLocks noChangeAspect="1"/>
          </p:cNvPicPr>
          <p:nvPr/>
        </p:nvPicPr>
        <p:blipFill>
          <a:blip r:embed="rId3"/>
          <a:stretch>
            <a:fillRect/>
          </a:stretch>
        </p:blipFill>
        <p:spPr>
          <a:xfrm>
            <a:off x="3355717" y="1846570"/>
            <a:ext cx="5387451" cy="4848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8353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
        <p:nvSpPr>
          <p:cNvPr id="10" name="İçerik Yer Tutucusu 2">
            <a:extLst>
              <a:ext uri="{FF2B5EF4-FFF2-40B4-BE49-F238E27FC236}">
                <a16:creationId xmlns="" xmlns:a16="http://schemas.microsoft.com/office/drawing/2014/main" id="{7993FC4A-0120-3741-A91D-2945EE202152}"/>
              </a:ext>
            </a:extLst>
          </p:cNvPr>
          <p:cNvSpPr txBox="1">
            <a:spLocks/>
          </p:cNvSpPr>
          <p:nvPr/>
        </p:nvSpPr>
        <p:spPr>
          <a:xfrm>
            <a:off x="129337" y="1934923"/>
            <a:ext cx="393073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 xmlns:a16="http://schemas.microsoft.com/office/drawing/2014/main" id="{B4022144-2490-4F4C-B8A2-A4C62193395A}"/>
              </a:ext>
            </a:extLst>
          </p:cNvPr>
          <p:cNvSpPr txBox="1">
            <a:spLocks/>
          </p:cNvSpPr>
          <p:nvPr/>
        </p:nvSpPr>
        <p:spPr>
          <a:xfrm>
            <a:off x="307664" y="3408210"/>
            <a:ext cx="3074638"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 xmlns:a16="http://schemas.microsoft.com/office/drawing/2014/main" id="{706CE093-820D-5949-8E30-36BCDBED7B1A}"/>
              </a:ext>
            </a:extLst>
          </p:cNvPr>
          <p:cNvSpPr txBox="1">
            <a:spLocks/>
          </p:cNvSpPr>
          <p:nvPr/>
        </p:nvSpPr>
        <p:spPr>
          <a:xfrm>
            <a:off x="8132111" y="1830241"/>
            <a:ext cx="3516098"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 xmlns:a16="http://schemas.microsoft.com/office/drawing/2014/main" id="{2399B748-54A9-EC45-9F95-6401BA09952B}"/>
              </a:ext>
            </a:extLst>
          </p:cNvPr>
          <p:cNvSpPr txBox="1">
            <a:spLocks/>
          </p:cNvSpPr>
          <p:nvPr/>
        </p:nvSpPr>
        <p:spPr>
          <a:xfrm>
            <a:off x="8796631" y="3276832"/>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 xmlns:a16="http://schemas.microsoft.com/office/drawing/2014/main" id="{AEE2C1BF-0A3D-964D-8647-CC8BC2424C04}"/>
              </a:ext>
            </a:extLst>
          </p:cNvPr>
          <p:cNvSpPr txBox="1">
            <a:spLocks/>
          </p:cNvSpPr>
          <p:nvPr/>
        </p:nvSpPr>
        <p:spPr>
          <a:xfrm>
            <a:off x="8577345" y="4674543"/>
            <a:ext cx="321387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 xmlns:a16="http://schemas.microsoft.com/office/drawing/2014/main" id="{6C3E70E1-1E0C-1E47-A11D-7AEB2F6854E2}"/>
              </a:ext>
            </a:extLst>
          </p:cNvPr>
          <p:cNvSpPr txBox="1">
            <a:spLocks/>
          </p:cNvSpPr>
          <p:nvPr/>
        </p:nvSpPr>
        <p:spPr>
          <a:xfrm>
            <a:off x="0" y="4523282"/>
            <a:ext cx="3645725"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25113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563D897-658B-894F-B00D-A86D7CD6DC02}"/>
              </a:ext>
            </a:extLst>
          </p:cNvPr>
          <p:cNvPicPr>
            <a:picLocks noChangeAspect="1"/>
          </p:cNvPicPr>
          <p:nvPr/>
        </p:nvPicPr>
        <p:blipFill>
          <a:blip r:embed="rId3"/>
          <a:stretch>
            <a:fillRect/>
          </a:stretch>
        </p:blipFill>
        <p:spPr>
          <a:xfrm>
            <a:off x="6612871" y="1449545"/>
            <a:ext cx="4770324" cy="4981884"/>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380984" y="1493051"/>
            <a:ext cx="5198148" cy="378565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tr-TR" sz="2000" dirty="0"/>
              <a:t>Doğru ve güvenli arama yöntemleri bilinmeli </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ortamlarda yaşanan sorunlarla ilgili toleranslı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ortamdaki risklerin ve fırsatların farkında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Karşılaşılan her içeriğe eleştirel bir gözle bakılmalı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Doğru bilgiye ulaşıldığından emin olunmalı </a:t>
            </a:r>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Freeform 5">
            <a:extLst>
              <a:ext uri="{FF2B5EF4-FFF2-40B4-BE49-F238E27FC236}">
                <a16:creationId xmlns="" xmlns:a16="http://schemas.microsoft.com/office/drawing/2014/main" id="{D6D54B2D-FCE0-3946-91CB-D42F8A8BC19A}"/>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 xmlns:a16="http://schemas.microsoft.com/office/drawing/2014/main" id="{4B9BB721-6DBF-1F4F-A1B4-63C774B2BF92}"/>
              </a:ext>
            </a:extLst>
          </p:cNvPr>
          <p:cNvSpPr txBox="1"/>
          <p:nvPr/>
        </p:nvSpPr>
        <p:spPr>
          <a:xfrm>
            <a:off x="356650" y="426571"/>
            <a:ext cx="118353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581E639-5E43-4D46-BF0F-B5586931509B}"/>
              </a:ext>
            </a:extLst>
          </p:cNvPr>
          <p:cNvPicPr>
            <a:picLocks noChangeAspect="1"/>
          </p:cNvPicPr>
          <p:nvPr/>
        </p:nvPicPr>
        <p:blipFill rotWithShape="1">
          <a:blip r:embed="rId3"/>
          <a:srcRect b="3183"/>
          <a:stretch/>
        </p:blipFill>
        <p:spPr>
          <a:xfrm>
            <a:off x="5898425" y="2517913"/>
            <a:ext cx="6119442" cy="4340087"/>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32750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1F09BA-B1F9-B641-B551-943C505AB17A}"/>
              </a:ext>
            </a:extLst>
          </p:cNvPr>
          <p:cNvPicPr>
            <a:picLocks noChangeAspect="1"/>
          </p:cNvPicPr>
          <p:nvPr/>
        </p:nvPicPr>
        <p:blipFill>
          <a:blip r:embed="rId3"/>
          <a:stretch>
            <a:fillRect/>
          </a:stretch>
        </p:blipFill>
        <p:spPr>
          <a:xfrm>
            <a:off x="5408698" y="2145863"/>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a:extLst>
              <a:ext uri="{FF2B5EF4-FFF2-40B4-BE49-F238E27FC236}">
                <a16:creationId xmlns="" xmlns:a16="http://schemas.microsoft.com/office/drawing/2014/main" id="{3E8366E4-9313-1441-A89B-11A50A23684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0" name="Metin kutusu 4">
            <a:extLst>
              <a:ext uri="{FF2B5EF4-FFF2-40B4-BE49-F238E27FC236}">
                <a16:creationId xmlns="" xmlns:a16="http://schemas.microsoft.com/office/drawing/2014/main" id="{73A1BDDB-66F9-234F-B141-61B4F743C02F}"/>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9" name="Group 8">
            <a:extLst>
              <a:ext uri="{FF2B5EF4-FFF2-40B4-BE49-F238E27FC236}">
                <a16:creationId xmlns="" xmlns:a16="http://schemas.microsoft.com/office/drawing/2014/main" id="{E00C2F76-937B-0C47-81D8-20D51C4B261B}"/>
              </a:ext>
            </a:extLst>
          </p:cNvPr>
          <p:cNvGrpSpPr/>
          <p:nvPr/>
        </p:nvGrpSpPr>
        <p:grpSpPr>
          <a:xfrm>
            <a:off x="227396" y="1533044"/>
            <a:ext cx="11710391" cy="5175077"/>
            <a:chOff x="227396" y="1533044"/>
            <a:chExt cx="11710391" cy="5175077"/>
          </a:xfrm>
        </p:grpSpPr>
        <p:sp>
          <p:nvSpPr>
            <p:cNvPr id="41" name="object 2">
              <a:extLst>
                <a:ext uri="{FF2B5EF4-FFF2-40B4-BE49-F238E27FC236}">
                  <a16:creationId xmlns="" xmlns:a16="http://schemas.microsoft.com/office/drawing/2014/main" id="{C74F2E7E-15F7-D14B-B554-1E08BE9E7BF9}"/>
                </a:ext>
              </a:extLst>
            </p:cNvPr>
            <p:cNvSpPr/>
            <p:nvPr/>
          </p:nvSpPr>
          <p:spPr>
            <a:xfrm>
              <a:off x="10098487" y="6089039"/>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42" name="object 3">
              <a:extLst>
                <a:ext uri="{FF2B5EF4-FFF2-40B4-BE49-F238E27FC236}">
                  <a16:creationId xmlns="" xmlns:a16="http://schemas.microsoft.com/office/drawing/2014/main" id="{5724FEB8-7534-CF47-BF15-496FAD00DB7D}"/>
                </a:ext>
              </a:extLst>
            </p:cNvPr>
            <p:cNvGrpSpPr/>
            <p:nvPr/>
          </p:nvGrpSpPr>
          <p:grpSpPr>
            <a:xfrm>
              <a:off x="9458281" y="6093938"/>
              <a:ext cx="6546" cy="60840"/>
              <a:chOff x="15730143" y="10296052"/>
              <a:chExt cx="10795" cy="100330"/>
            </a:xfrm>
          </p:grpSpPr>
          <p:sp>
            <p:nvSpPr>
              <p:cNvPr id="43" name="object 4">
                <a:extLst>
                  <a:ext uri="{FF2B5EF4-FFF2-40B4-BE49-F238E27FC236}">
                    <a16:creationId xmlns="" xmlns:a16="http://schemas.microsoft.com/office/drawing/2014/main" id="{85045259-8A3D-034B-BD21-E35BADA0E2F2}"/>
                  </a:ext>
                </a:extLst>
              </p:cNvPr>
              <p:cNvSpPr/>
              <p:nvPr/>
            </p:nvSpPr>
            <p:spPr>
              <a:xfrm>
                <a:off x="15730143" y="10304172"/>
                <a:ext cx="10160" cy="92710"/>
              </a:xfrm>
              <a:custGeom>
                <a:avLst/>
                <a:gdLst/>
                <a:ahLst/>
                <a:cxnLst/>
                <a:rect l="l" t="t" r="r" b="b"/>
                <a:pathLst>
                  <a:path w="10159" h="92709">
                    <a:moveTo>
                      <a:pt x="9643" y="0"/>
                    </a:moveTo>
                    <a:lnTo>
                      <a:pt x="0" y="92122"/>
                    </a:lnTo>
                  </a:path>
                </a:pathLst>
              </a:custGeom>
              <a:solidFill>
                <a:srgbClr val="D2DAD9"/>
              </a:solidFill>
            </p:spPr>
            <p:txBody>
              <a:bodyPr wrap="square" lIns="0" tIns="0" rIns="0" bIns="0" rtlCol="0"/>
              <a:lstStyle/>
              <a:p>
                <a:endParaRPr sz="662"/>
              </a:p>
            </p:txBody>
          </p:sp>
          <p:sp>
            <p:nvSpPr>
              <p:cNvPr id="44" name="object 5">
                <a:extLst>
                  <a:ext uri="{FF2B5EF4-FFF2-40B4-BE49-F238E27FC236}">
                    <a16:creationId xmlns="" xmlns:a16="http://schemas.microsoft.com/office/drawing/2014/main" id="{1FA3206E-2A52-5842-8961-75CB03FB79DB}"/>
                  </a:ext>
                </a:extLst>
              </p:cNvPr>
              <p:cNvSpPr/>
              <p:nvPr/>
            </p:nvSpPr>
            <p:spPr>
              <a:xfrm>
                <a:off x="15739020" y="10296052"/>
                <a:ext cx="1905" cy="16510"/>
              </a:xfrm>
              <a:custGeom>
                <a:avLst/>
                <a:gdLst/>
                <a:ahLst/>
                <a:cxnLst/>
                <a:rect l="l" t="t" r="r" b="b"/>
                <a:pathLst>
                  <a:path w="1905" h="16509">
                    <a:moveTo>
                      <a:pt x="0" y="0"/>
                    </a:moveTo>
                    <a:lnTo>
                      <a:pt x="1518" y="16229"/>
                    </a:lnTo>
                  </a:path>
                </a:pathLst>
              </a:custGeom>
              <a:solidFill>
                <a:srgbClr val="A9C2C4"/>
              </a:solidFill>
            </p:spPr>
            <p:txBody>
              <a:bodyPr wrap="square" lIns="0" tIns="0" rIns="0" bIns="0" rtlCol="0"/>
              <a:lstStyle/>
              <a:p>
                <a:endParaRPr sz="662"/>
              </a:p>
            </p:txBody>
          </p:sp>
        </p:grpSp>
        <p:sp>
          <p:nvSpPr>
            <p:cNvPr id="45" name="object 6">
              <a:extLst>
                <a:ext uri="{FF2B5EF4-FFF2-40B4-BE49-F238E27FC236}">
                  <a16:creationId xmlns="" xmlns:a16="http://schemas.microsoft.com/office/drawing/2014/main" id="{F997F3B3-5486-3A42-87DA-72F5847BB456}"/>
                </a:ext>
              </a:extLst>
            </p:cNvPr>
            <p:cNvSpPr/>
            <p:nvPr/>
          </p:nvSpPr>
          <p:spPr>
            <a:xfrm>
              <a:off x="9189781" y="2511136"/>
              <a:ext cx="983070" cy="1392779"/>
            </a:xfrm>
            <a:custGeom>
              <a:avLst/>
              <a:gdLst/>
              <a:ahLst/>
              <a:cxnLst/>
              <a:rect l="l" t="t" r="r" b="b"/>
              <a:pathLst>
                <a:path w="1621155" h="2296795">
                  <a:moveTo>
                    <a:pt x="1492708" y="0"/>
                  </a:moveTo>
                  <a:lnTo>
                    <a:pt x="270651" y="52731"/>
                  </a:lnTo>
                  <a:lnTo>
                    <a:pt x="271269" y="102402"/>
                  </a:lnTo>
                  <a:lnTo>
                    <a:pt x="272286" y="229228"/>
                  </a:lnTo>
                  <a:lnTo>
                    <a:pt x="272449" y="399930"/>
                  </a:lnTo>
                  <a:lnTo>
                    <a:pt x="270504" y="581228"/>
                  </a:lnTo>
                  <a:lnTo>
                    <a:pt x="263722" y="728388"/>
                  </a:lnTo>
                  <a:lnTo>
                    <a:pt x="233283" y="881033"/>
                  </a:lnTo>
                  <a:lnTo>
                    <a:pt x="153829" y="1132396"/>
                  </a:lnTo>
                  <a:lnTo>
                    <a:pt x="0" y="1575711"/>
                  </a:lnTo>
                  <a:lnTo>
                    <a:pt x="23628" y="1581045"/>
                  </a:lnTo>
                  <a:lnTo>
                    <a:pt x="97638" y="1622618"/>
                  </a:lnTo>
                  <a:lnTo>
                    <a:pt x="226718" y="1738784"/>
                  </a:lnTo>
                  <a:lnTo>
                    <a:pt x="415558" y="1967898"/>
                  </a:lnTo>
                  <a:lnTo>
                    <a:pt x="595634" y="2195487"/>
                  </a:lnTo>
                  <a:lnTo>
                    <a:pt x="754766" y="2296745"/>
                  </a:lnTo>
                  <a:lnTo>
                    <a:pt x="982147" y="2294528"/>
                  </a:lnTo>
                  <a:lnTo>
                    <a:pt x="1366974" y="2211691"/>
                  </a:lnTo>
                  <a:lnTo>
                    <a:pt x="1383036" y="2133641"/>
                  </a:lnTo>
                  <a:lnTo>
                    <a:pt x="1394597" y="2084610"/>
                  </a:lnTo>
                  <a:lnTo>
                    <a:pt x="1408835" y="2036385"/>
                  </a:lnTo>
                  <a:lnTo>
                    <a:pt x="1425598" y="1988967"/>
                  </a:lnTo>
                  <a:lnTo>
                    <a:pt x="1444733" y="1942359"/>
                  </a:lnTo>
                  <a:lnTo>
                    <a:pt x="1466085" y="1896562"/>
                  </a:lnTo>
                  <a:lnTo>
                    <a:pt x="1489502" y="1851578"/>
                  </a:lnTo>
                  <a:lnTo>
                    <a:pt x="1514831" y="1807410"/>
                  </a:lnTo>
                  <a:lnTo>
                    <a:pt x="1541919" y="1764059"/>
                  </a:lnTo>
                  <a:lnTo>
                    <a:pt x="1570611" y="1721528"/>
                  </a:lnTo>
                  <a:lnTo>
                    <a:pt x="1591039" y="1691789"/>
                  </a:lnTo>
                  <a:lnTo>
                    <a:pt x="1603080" y="1670950"/>
                  </a:lnTo>
                  <a:lnTo>
                    <a:pt x="1611444" y="1649179"/>
                  </a:lnTo>
                  <a:lnTo>
                    <a:pt x="1620840" y="1616641"/>
                  </a:lnTo>
                  <a:lnTo>
                    <a:pt x="1550804" y="1367066"/>
                  </a:lnTo>
                  <a:lnTo>
                    <a:pt x="1514112" y="1115473"/>
                  </a:lnTo>
                  <a:lnTo>
                    <a:pt x="1498750" y="710305"/>
                  </a:lnTo>
                  <a:lnTo>
                    <a:pt x="1492708" y="0"/>
                  </a:lnTo>
                  <a:close/>
                </a:path>
              </a:pathLst>
            </a:custGeom>
            <a:solidFill>
              <a:srgbClr val="15A64F"/>
            </a:solidFill>
          </p:spPr>
          <p:txBody>
            <a:bodyPr wrap="square" lIns="0" tIns="0" rIns="0" bIns="0" rtlCol="0"/>
            <a:lstStyle/>
            <a:p>
              <a:endParaRPr sz="662"/>
            </a:p>
          </p:txBody>
        </p:sp>
        <p:grpSp>
          <p:nvGrpSpPr>
            <p:cNvPr id="46" name="object 7">
              <a:extLst>
                <a:ext uri="{FF2B5EF4-FFF2-40B4-BE49-F238E27FC236}">
                  <a16:creationId xmlns="" xmlns:a16="http://schemas.microsoft.com/office/drawing/2014/main" id="{9BBBD9E5-928E-914C-A325-FF9322F8C916}"/>
                </a:ext>
              </a:extLst>
            </p:cNvPr>
            <p:cNvGrpSpPr/>
            <p:nvPr/>
          </p:nvGrpSpPr>
          <p:grpSpPr>
            <a:xfrm>
              <a:off x="8756565" y="1533044"/>
              <a:ext cx="1534867" cy="2696607"/>
              <a:chOff x="14572961" y="2774799"/>
              <a:chExt cx="2531110" cy="4446905"/>
            </a:xfrm>
          </p:grpSpPr>
          <p:sp>
            <p:nvSpPr>
              <p:cNvPr id="47" name="object 8">
                <a:extLst>
                  <a:ext uri="{FF2B5EF4-FFF2-40B4-BE49-F238E27FC236}">
                    <a16:creationId xmlns="" xmlns:a16="http://schemas.microsoft.com/office/drawing/2014/main" id="{33135B3B-B52F-5E45-9BD9-CBB61C7057D6}"/>
                  </a:ext>
                </a:extLst>
              </p:cNvPr>
              <p:cNvSpPr/>
              <p:nvPr/>
            </p:nvSpPr>
            <p:spPr>
              <a:xfrm>
                <a:off x="14572961" y="3534961"/>
                <a:ext cx="648335" cy="1313180"/>
              </a:xfrm>
              <a:custGeom>
                <a:avLst/>
                <a:gdLst/>
                <a:ahLst/>
                <a:cxnLst/>
                <a:rect l="l" t="t" r="r" b="b"/>
                <a:pathLst>
                  <a:path w="648334" h="1313179">
                    <a:moveTo>
                      <a:pt x="97641" y="0"/>
                    </a:moveTo>
                    <a:lnTo>
                      <a:pt x="82338" y="24840"/>
                    </a:lnTo>
                    <a:lnTo>
                      <a:pt x="67067" y="58818"/>
                    </a:lnTo>
                    <a:lnTo>
                      <a:pt x="42672" y="125064"/>
                    </a:lnTo>
                    <a:lnTo>
                      <a:pt x="0" y="246704"/>
                    </a:lnTo>
                    <a:lnTo>
                      <a:pt x="191051" y="626368"/>
                    </a:lnTo>
                    <a:lnTo>
                      <a:pt x="350125" y="1276149"/>
                    </a:lnTo>
                    <a:lnTo>
                      <a:pt x="647749" y="1313017"/>
                    </a:lnTo>
                    <a:lnTo>
                      <a:pt x="391349" y="608871"/>
                    </a:lnTo>
                    <a:lnTo>
                      <a:pt x="421549" y="579213"/>
                    </a:lnTo>
                    <a:lnTo>
                      <a:pt x="427180" y="538875"/>
                    </a:lnTo>
                    <a:lnTo>
                      <a:pt x="416580" y="492466"/>
                    </a:lnTo>
                    <a:lnTo>
                      <a:pt x="398090" y="444598"/>
                    </a:lnTo>
                    <a:lnTo>
                      <a:pt x="380051" y="399883"/>
                    </a:lnTo>
                    <a:lnTo>
                      <a:pt x="373396" y="351303"/>
                    </a:lnTo>
                    <a:lnTo>
                      <a:pt x="382079" y="309837"/>
                    </a:lnTo>
                    <a:lnTo>
                      <a:pt x="392723" y="275932"/>
                    </a:lnTo>
                    <a:lnTo>
                      <a:pt x="391946" y="250034"/>
                    </a:lnTo>
                    <a:lnTo>
                      <a:pt x="383085" y="233464"/>
                    </a:lnTo>
                    <a:lnTo>
                      <a:pt x="375758" y="226281"/>
                    </a:lnTo>
                    <a:lnTo>
                      <a:pt x="366027" y="226990"/>
                    </a:lnTo>
                    <a:lnTo>
                      <a:pt x="349957" y="234097"/>
                    </a:lnTo>
                    <a:lnTo>
                      <a:pt x="351561" y="221767"/>
                    </a:lnTo>
                    <a:lnTo>
                      <a:pt x="353114" y="194526"/>
                    </a:lnTo>
                    <a:lnTo>
                      <a:pt x="349728" y="167001"/>
                    </a:lnTo>
                    <a:lnTo>
                      <a:pt x="336513" y="153817"/>
                    </a:lnTo>
                    <a:lnTo>
                      <a:pt x="320598" y="153523"/>
                    </a:lnTo>
                    <a:lnTo>
                      <a:pt x="307944" y="157123"/>
                    </a:lnTo>
                    <a:lnTo>
                      <a:pt x="291940" y="167944"/>
                    </a:lnTo>
                    <a:lnTo>
                      <a:pt x="265970" y="189313"/>
                    </a:lnTo>
                    <a:lnTo>
                      <a:pt x="272072" y="177304"/>
                    </a:lnTo>
                    <a:lnTo>
                      <a:pt x="285573" y="149496"/>
                    </a:lnTo>
                    <a:lnTo>
                      <a:pt x="299273" y="118215"/>
                    </a:lnTo>
                    <a:lnTo>
                      <a:pt x="305969" y="95787"/>
                    </a:lnTo>
                    <a:lnTo>
                      <a:pt x="296306" y="82667"/>
                    </a:lnTo>
                    <a:lnTo>
                      <a:pt x="270791" y="76741"/>
                    </a:lnTo>
                    <a:lnTo>
                      <a:pt x="237036" y="86528"/>
                    </a:lnTo>
                    <a:lnTo>
                      <a:pt x="202653" y="120551"/>
                    </a:lnTo>
                    <a:lnTo>
                      <a:pt x="177326" y="159709"/>
                    </a:lnTo>
                    <a:lnTo>
                      <a:pt x="145925" y="223014"/>
                    </a:lnTo>
                    <a:lnTo>
                      <a:pt x="125357" y="276379"/>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48" name="object 9">
                <a:extLst>
                  <a:ext uri="{FF2B5EF4-FFF2-40B4-BE49-F238E27FC236}">
                    <a16:creationId xmlns="" xmlns:a16="http://schemas.microsoft.com/office/drawing/2014/main" id="{01324DE0-96D9-0C4F-A4F9-8EE8AB9BB7B1}"/>
                  </a:ext>
                </a:extLst>
              </p:cNvPr>
              <p:cNvSpPr/>
              <p:nvPr/>
            </p:nvSpPr>
            <p:spPr>
              <a:xfrm>
                <a:off x="14657925" y="4027492"/>
                <a:ext cx="1105535" cy="1760220"/>
              </a:xfrm>
              <a:custGeom>
                <a:avLst/>
                <a:gdLst/>
                <a:ahLst/>
                <a:cxnLst/>
                <a:rect l="l" t="t" r="r" b="b"/>
                <a:pathLst>
                  <a:path w="1105534" h="1760220">
                    <a:moveTo>
                      <a:pt x="1104919" y="0"/>
                    </a:moveTo>
                    <a:lnTo>
                      <a:pt x="904063" y="49755"/>
                    </a:lnTo>
                    <a:lnTo>
                      <a:pt x="784736" y="126047"/>
                    </a:lnTo>
                    <a:lnTo>
                      <a:pt x="699800" y="282612"/>
                    </a:lnTo>
                    <a:lnTo>
                      <a:pt x="602117" y="573186"/>
                    </a:lnTo>
                    <a:lnTo>
                      <a:pt x="518528" y="191166"/>
                    </a:lnTo>
                    <a:lnTo>
                      <a:pt x="0" y="319990"/>
                    </a:lnTo>
                    <a:lnTo>
                      <a:pt x="129104" y="970586"/>
                    </a:lnTo>
                    <a:lnTo>
                      <a:pt x="234600" y="1320925"/>
                    </a:lnTo>
                    <a:lnTo>
                      <a:pt x="372702" y="1491132"/>
                    </a:lnTo>
                    <a:lnTo>
                      <a:pt x="599625" y="1601333"/>
                    </a:lnTo>
                    <a:lnTo>
                      <a:pt x="898763" y="1759835"/>
                    </a:lnTo>
                    <a:lnTo>
                      <a:pt x="1051110" y="1645863"/>
                    </a:lnTo>
                    <a:lnTo>
                      <a:pt x="1104038" y="1109293"/>
                    </a:lnTo>
                    <a:lnTo>
                      <a:pt x="1104919" y="0"/>
                    </a:lnTo>
                    <a:close/>
                  </a:path>
                </a:pathLst>
              </a:custGeom>
              <a:solidFill>
                <a:srgbClr val="15A64F"/>
              </a:solidFill>
            </p:spPr>
            <p:txBody>
              <a:bodyPr wrap="square" lIns="0" tIns="0" rIns="0" bIns="0" rtlCol="0"/>
              <a:lstStyle/>
              <a:p>
                <a:endParaRPr sz="662"/>
              </a:p>
            </p:txBody>
          </p:sp>
          <p:sp>
            <p:nvSpPr>
              <p:cNvPr id="49" name="object 10">
                <a:extLst>
                  <a:ext uri="{FF2B5EF4-FFF2-40B4-BE49-F238E27FC236}">
                    <a16:creationId xmlns="" xmlns:a16="http://schemas.microsoft.com/office/drawing/2014/main" id="{45676982-C9AB-7543-947C-B3B2F2C2EB42}"/>
                  </a:ext>
                </a:extLst>
              </p:cNvPr>
              <p:cNvSpPr/>
              <p:nvPr/>
            </p:nvSpPr>
            <p:spPr>
              <a:xfrm>
                <a:off x="15641701" y="2828406"/>
                <a:ext cx="859155" cy="1136650"/>
              </a:xfrm>
              <a:custGeom>
                <a:avLst/>
                <a:gdLst/>
                <a:ahLst/>
                <a:cxnLst/>
                <a:rect l="l" t="t" r="r" b="b"/>
                <a:pathLst>
                  <a:path w="859155" h="1136650">
                    <a:moveTo>
                      <a:pt x="472826" y="0"/>
                    </a:moveTo>
                    <a:lnTo>
                      <a:pt x="429625" y="1819"/>
                    </a:lnTo>
                    <a:lnTo>
                      <a:pt x="387115" y="8558"/>
                    </a:lnTo>
                    <a:lnTo>
                      <a:pt x="345578" y="19992"/>
                    </a:lnTo>
                    <a:lnTo>
                      <a:pt x="305295" y="35895"/>
                    </a:lnTo>
                    <a:lnTo>
                      <a:pt x="266546" y="56042"/>
                    </a:lnTo>
                    <a:lnTo>
                      <a:pt x="229612" y="80208"/>
                    </a:lnTo>
                    <a:lnTo>
                      <a:pt x="194774" y="108166"/>
                    </a:lnTo>
                    <a:lnTo>
                      <a:pt x="162313" y="139692"/>
                    </a:lnTo>
                    <a:lnTo>
                      <a:pt x="132509" y="174561"/>
                    </a:lnTo>
                    <a:lnTo>
                      <a:pt x="105644" y="212547"/>
                    </a:lnTo>
                    <a:lnTo>
                      <a:pt x="81997" y="253425"/>
                    </a:lnTo>
                    <a:lnTo>
                      <a:pt x="61850" y="296969"/>
                    </a:lnTo>
                    <a:lnTo>
                      <a:pt x="45484" y="342955"/>
                    </a:lnTo>
                    <a:lnTo>
                      <a:pt x="33178" y="391156"/>
                    </a:lnTo>
                    <a:lnTo>
                      <a:pt x="25215" y="441348"/>
                    </a:lnTo>
                    <a:lnTo>
                      <a:pt x="3258" y="638295"/>
                    </a:lnTo>
                    <a:lnTo>
                      <a:pt x="0" y="690668"/>
                    </a:lnTo>
                    <a:lnTo>
                      <a:pt x="1863" y="741847"/>
                    </a:lnTo>
                    <a:lnTo>
                      <a:pt x="8631" y="791475"/>
                    </a:lnTo>
                    <a:lnTo>
                      <a:pt x="20087" y="839197"/>
                    </a:lnTo>
                    <a:lnTo>
                      <a:pt x="36015" y="884656"/>
                    </a:lnTo>
                    <a:lnTo>
                      <a:pt x="56198" y="927495"/>
                    </a:lnTo>
                    <a:lnTo>
                      <a:pt x="80419" y="967358"/>
                    </a:lnTo>
                    <a:lnTo>
                      <a:pt x="108463" y="1003888"/>
                    </a:lnTo>
                    <a:lnTo>
                      <a:pt x="140112" y="1036729"/>
                    </a:lnTo>
                    <a:lnTo>
                      <a:pt x="175150" y="1065525"/>
                    </a:lnTo>
                    <a:lnTo>
                      <a:pt x="213360" y="1089918"/>
                    </a:lnTo>
                    <a:lnTo>
                      <a:pt x="254527" y="1109552"/>
                    </a:lnTo>
                    <a:lnTo>
                      <a:pt x="298432" y="1124071"/>
                    </a:lnTo>
                    <a:lnTo>
                      <a:pt x="342174" y="1132767"/>
                    </a:lnTo>
                    <a:lnTo>
                      <a:pt x="385786" y="1136093"/>
                    </a:lnTo>
                    <a:lnTo>
                      <a:pt x="428987" y="1134273"/>
                    </a:lnTo>
                    <a:lnTo>
                      <a:pt x="471496" y="1127534"/>
                    </a:lnTo>
                    <a:lnTo>
                      <a:pt x="513032" y="1116100"/>
                    </a:lnTo>
                    <a:lnTo>
                      <a:pt x="553316" y="1100197"/>
                    </a:lnTo>
                    <a:lnTo>
                      <a:pt x="592065" y="1080050"/>
                    </a:lnTo>
                    <a:lnTo>
                      <a:pt x="628999" y="1055885"/>
                    </a:lnTo>
                    <a:lnTo>
                      <a:pt x="663837" y="1027926"/>
                    </a:lnTo>
                    <a:lnTo>
                      <a:pt x="696299" y="996400"/>
                    </a:lnTo>
                    <a:lnTo>
                      <a:pt x="726103" y="961531"/>
                    </a:lnTo>
                    <a:lnTo>
                      <a:pt x="752970" y="923545"/>
                    </a:lnTo>
                    <a:lnTo>
                      <a:pt x="776617" y="882667"/>
                    </a:lnTo>
                    <a:lnTo>
                      <a:pt x="796764" y="839123"/>
                    </a:lnTo>
                    <a:lnTo>
                      <a:pt x="813131" y="793137"/>
                    </a:lnTo>
                    <a:lnTo>
                      <a:pt x="825437" y="744936"/>
                    </a:lnTo>
                    <a:lnTo>
                      <a:pt x="833400" y="694744"/>
                    </a:lnTo>
                    <a:lnTo>
                      <a:pt x="855357" y="497786"/>
                    </a:lnTo>
                    <a:lnTo>
                      <a:pt x="858616" y="445416"/>
                    </a:lnTo>
                    <a:lnTo>
                      <a:pt x="856752" y="394239"/>
                    </a:lnTo>
                    <a:lnTo>
                      <a:pt x="849985" y="344612"/>
                    </a:lnTo>
                    <a:lnTo>
                      <a:pt x="838528" y="296891"/>
                    </a:lnTo>
                    <a:lnTo>
                      <a:pt x="822600" y="251433"/>
                    </a:lnTo>
                    <a:lnTo>
                      <a:pt x="802417" y="208595"/>
                    </a:lnTo>
                    <a:lnTo>
                      <a:pt x="778196" y="168733"/>
                    </a:lnTo>
                    <a:lnTo>
                      <a:pt x="750152" y="132203"/>
                    </a:lnTo>
                    <a:lnTo>
                      <a:pt x="718503" y="99362"/>
                    </a:lnTo>
                    <a:lnTo>
                      <a:pt x="683465" y="70567"/>
                    </a:lnTo>
                    <a:lnTo>
                      <a:pt x="645255" y="46174"/>
                    </a:lnTo>
                    <a:lnTo>
                      <a:pt x="604089" y="26540"/>
                    </a:lnTo>
                    <a:lnTo>
                      <a:pt x="560183" y="12021"/>
                    </a:lnTo>
                    <a:lnTo>
                      <a:pt x="516440" y="3325"/>
                    </a:lnTo>
                    <a:lnTo>
                      <a:pt x="472826" y="0"/>
                    </a:lnTo>
                    <a:close/>
                  </a:path>
                </a:pathLst>
              </a:custGeom>
              <a:solidFill>
                <a:srgbClr val="F1CDB4"/>
              </a:solidFill>
            </p:spPr>
            <p:txBody>
              <a:bodyPr wrap="square" lIns="0" tIns="0" rIns="0" bIns="0" rtlCol="0"/>
              <a:lstStyle/>
              <a:p>
                <a:endParaRPr sz="662"/>
              </a:p>
            </p:txBody>
          </p:sp>
          <p:sp>
            <p:nvSpPr>
              <p:cNvPr id="50" name="object 11">
                <a:extLst>
                  <a:ext uri="{FF2B5EF4-FFF2-40B4-BE49-F238E27FC236}">
                    <a16:creationId xmlns="" xmlns:a16="http://schemas.microsoft.com/office/drawing/2014/main" id="{B7BF064A-BAD8-A344-9C76-B5CD6046F061}"/>
                  </a:ext>
                </a:extLst>
              </p:cNvPr>
              <p:cNvSpPr/>
              <p:nvPr/>
            </p:nvSpPr>
            <p:spPr>
              <a:xfrm>
                <a:off x="15641650" y="2774803"/>
                <a:ext cx="975994" cy="913130"/>
              </a:xfrm>
              <a:custGeom>
                <a:avLst/>
                <a:gdLst/>
                <a:ahLst/>
                <a:cxnLst/>
                <a:rect l="l" t="t" r="r" b="b"/>
                <a:pathLst>
                  <a:path w="975994" h="913129">
                    <a:moveTo>
                      <a:pt x="975893" y="394766"/>
                    </a:moveTo>
                    <a:lnTo>
                      <a:pt x="971613" y="343319"/>
                    </a:lnTo>
                    <a:lnTo>
                      <a:pt x="961682" y="295935"/>
                    </a:lnTo>
                    <a:lnTo>
                      <a:pt x="946543" y="252501"/>
                    </a:lnTo>
                    <a:lnTo>
                      <a:pt x="926617" y="212928"/>
                    </a:lnTo>
                    <a:lnTo>
                      <a:pt x="902309" y="177101"/>
                    </a:lnTo>
                    <a:lnTo>
                      <a:pt x="874064" y="144907"/>
                    </a:lnTo>
                    <a:lnTo>
                      <a:pt x="842276" y="116243"/>
                    </a:lnTo>
                    <a:lnTo>
                      <a:pt x="807402" y="91020"/>
                    </a:lnTo>
                    <a:lnTo>
                      <a:pt x="769835" y="69113"/>
                    </a:lnTo>
                    <a:lnTo>
                      <a:pt x="729996" y="50419"/>
                    </a:lnTo>
                    <a:lnTo>
                      <a:pt x="688340" y="34848"/>
                    </a:lnTo>
                    <a:lnTo>
                      <a:pt x="645248" y="22288"/>
                    </a:lnTo>
                    <a:lnTo>
                      <a:pt x="601167" y="12623"/>
                    </a:lnTo>
                    <a:lnTo>
                      <a:pt x="556514" y="5765"/>
                    </a:lnTo>
                    <a:lnTo>
                      <a:pt x="511708" y="1587"/>
                    </a:lnTo>
                    <a:lnTo>
                      <a:pt x="467169" y="0"/>
                    </a:lnTo>
                    <a:lnTo>
                      <a:pt x="423329" y="901"/>
                    </a:lnTo>
                    <a:lnTo>
                      <a:pt x="380606" y="4165"/>
                    </a:lnTo>
                    <a:lnTo>
                      <a:pt x="308533" y="15748"/>
                    </a:lnTo>
                    <a:lnTo>
                      <a:pt x="251256" y="32981"/>
                    </a:lnTo>
                    <a:lnTo>
                      <a:pt x="206895" y="54889"/>
                    </a:lnTo>
                    <a:lnTo>
                      <a:pt x="173520" y="80518"/>
                    </a:lnTo>
                    <a:lnTo>
                      <a:pt x="173355" y="80708"/>
                    </a:lnTo>
                    <a:lnTo>
                      <a:pt x="97866" y="121208"/>
                    </a:lnTo>
                    <a:lnTo>
                      <a:pt x="54622" y="158432"/>
                    </a:lnTo>
                    <a:lnTo>
                      <a:pt x="27419" y="213690"/>
                    </a:lnTo>
                    <a:lnTo>
                      <a:pt x="0" y="308317"/>
                    </a:lnTo>
                    <a:lnTo>
                      <a:pt x="11658" y="412546"/>
                    </a:lnTo>
                    <a:lnTo>
                      <a:pt x="80149" y="483984"/>
                    </a:lnTo>
                    <a:lnTo>
                      <a:pt x="156870" y="525081"/>
                    </a:lnTo>
                    <a:lnTo>
                      <a:pt x="193243" y="538238"/>
                    </a:lnTo>
                    <a:lnTo>
                      <a:pt x="192455" y="520280"/>
                    </a:lnTo>
                    <a:lnTo>
                      <a:pt x="229755" y="544652"/>
                    </a:lnTo>
                    <a:lnTo>
                      <a:pt x="208851" y="654494"/>
                    </a:lnTo>
                    <a:lnTo>
                      <a:pt x="211797" y="706945"/>
                    </a:lnTo>
                    <a:lnTo>
                      <a:pt x="247497" y="716267"/>
                    </a:lnTo>
                    <a:lnTo>
                      <a:pt x="324878" y="696709"/>
                    </a:lnTo>
                    <a:lnTo>
                      <a:pt x="341934" y="748461"/>
                    </a:lnTo>
                    <a:lnTo>
                      <a:pt x="406514" y="848258"/>
                    </a:lnTo>
                    <a:lnTo>
                      <a:pt x="538797" y="912990"/>
                    </a:lnTo>
                    <a:lnTo>
                      <a:pt x="758926" y="859536"/>
                    </a:lnTo>
                    <a:lnTo>
                      <a:pt x="805992" y="828789"/>
                    </a:lnTo>
                    <a:lnTo>
                      <a:pt x="845972" y="790333"/>
                    </a:lnTo>
                    <a:lnTo>
                      <a:pt x="879424" y="745972"/>
                    </a:lnTo>
                    <a:lnTo>
                      <a:pt x="906868" y="697509"/>
                    </a:lnTo>
                    <a:lnTo>
                      <a:pt x="928852" y="646760"/>
                    </a:lnTo>
                    <a:lnTo>
                      <a:pt x="945908" y="595503"/>
                    </a:lnTo>
                    <a:lnTo>
                      <a:pt x="958557" y="545553"/>
                    </a:lnTo>
                    <a:lnTo>
                      <a:pt x="967346" y="498703"/>
                    </a:lnTo>
                    <a:lnTo>
                      <a:pt x="972820"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51" name="object 12">
                <a:extLst>
                  <a:ext uri="{FF2B5EF4-FFF2-40B4-BE49-F238E27FC236}">
                    <a16:creationId xmlns="" xmlns:a16="http://schemas.microsoft.com/office/drawing/2014/main" id="{6E0FD52C-9AA4-4742-B72C-B91B328F07EE}"/>
                  </a:ext>
                </a:extLst>
              </p:cNvPr>
              <p:cNvSpPr/>
              <p:nvPr/>
            </p:nvSpPr>
            <p:spPr>
              <a:xfrm>
                <a:off x="15902227" y="3313036"/>
                <a:ext cx="321310" cy="321310"/>
              </a:xfrm>
              <a:custGeom>
                <a:avLst/>
                <a:gdLst/>
                <a:ahLst/>
                <a:cxnLst/>
                <a:rect l="l" t="t" r="r" b="b"/>
                <a:pathLst>
                  <a:path w="321309" h="321310">
                    <a:moveTo>
                      <a:pt x="160654" y="0"/>
                    </a:moveTo>
                    <a:lnTo>
                      <a:pt x="109874" y="8189"/>
                    </a:lnTo>
                    <a:lnTo>
                      <a:pt x="65772" y="30995"/>
                    </a:lnTo>
                    <a:lnTo>
                      <a:pt x="30996" y="65770"/>
                    </a:lnTo>
                    <a:lnTo>
                      <a:pt x="8189" y="109868"/>
                    </a:lnTo>
                    <a:lnTo>
                      <a:pt x="0" y="160644"/>
                    </a:lnTo>
                    <a:lnTo>
                      <a:pt x="8189" y="211424"/>
                    </a:lnTo>
                    <a:lnTo>
                      <a:pt x="30996" y="255526"/>
                    </a:lnTo>
                    <a:lnTo>
                      <a:pt x="65772" y="290302"/>
                    </a:lnTo>
                    <a:lnTo>
                      <a:pt x="109874" y="313109"/>
                    </a:lnTo>
                    <a:lnTo>
                      <a:pt x="160654" y="321299"/>
                    </a:lnTo>
                    <a:lnTo>
                      <a:pt x="211426" y="313109"/>
                    </a:lnTo>
                    <a:lnTo>
                      <a:pt x="255524" y="290302"/>
                    </a:lnTo>
                    <a:lnTo>
                      <a:pt x="290300" y="255526"/>
                    </a:lnTo>
                    <a:lnTo>
                      <a:pt x="313108" y="211424"/>
                    </a:lnTo>
                    <a:lnTo>
                      <a:pt x="321299" y="160644"/>
                    </a:lnTo>
                    <a:lnTo>
                      <a:pt x="313108" y="109868"/>
                    </a:lnTo>
                    <a:lnTo>
                      <a:pt x="290300" y="65770"/>
                    </a:lnTo>
                    <a:lnTo>
                      <a:pt x="255524" y="30995"/>
                    </a:lnTo>
                    <a:lnTo>
                      <a:pt x="211426" y="8189"/>
                    </a:lnTo>
                    <a:lnTo>
                      <a:pt x="160654" y="0"/>
                    </a:lnTo>
                    <a:close/>
                  </a:path>
                </a:pathLst>
              </a:custGeom>
              <a:solidFill>
                <a:srgbClr val="FF9691"/>
              </a:solidFill>
            </p:spPr>
            <p:txBody>
              <a:bodyPr wrap="square" lIns="0" tIns="0" rIns="0" bIns="0" rtlCol="0"/>
              <a:lstStyle/>
              <a:p>
                <a:endParaRPr sz="662"/>
              </a:p>
            </p:txBody>
          </p:sp>
          <p:sp>
            <p:nvSpPr>
              <p:cNvPr id="52" name="object 13">
                <a:extLst>
                  <a:ext uri="{FF2B5EF4-FFF2-40B4-BE49-F238E27FC236}">
                    <a16:creationId xmlns="" xmlns:a16="http://schemas.microsoft.com/office/drawing/2014/main" id="{90ABF4BA-FA29-5645-9C1A-64F9CC165341}"/>
                  </a:ext>
                </a:extLst>
              </p:cNvPr>
              <p:cNvSpPr/>
              <p:nvPr/>
            </p:nvSpPr>
            <p:spPr>
              <a:xfrm>
                <a:off x="15468002" y="3017083"/>
                <a:ext cx="1635760" cy="1758314"/>
              </a:xfrm>
              <a:custGeom>
                <a:avLst/>
                <a:gdLst/>
                <a:ahLst/>
                <a:cxnLst/>
                <a:rect l="l" t="t" r="r" b="b"/>
                <a:pathLst>
                  <a:path w="1635759" h="1758314">
                    <a:moveTo>
                      <a:pt x="856024" y="0"/>
                    </a:moveTo>
                    <a:lnTo>
                      <a:pt x="614017" y="20845"/>
                    </a:lnTo>
                    <a:lnTo>
                      <a:pt x="403017" y="167860"/>
                    </a:lnTo>
                    <a:lnTo>
                      <a:pt x="377391" y="206695"/>
                    </a:lnTo>
                    <a:lnTo>
                      <a:pt x="358962" y="242994"/>
                    </a:lnTo>
                    <a:lnTo>
                      <a:pt x="339982" y="309389"/>
                    </a:lnTo>
                    <a:lnTo>
                      <a:pt x="337573" y="340187"/>
                    </a:lnTo>
                    <a:lnTo>
                      <a:pt x="338647" y="369853"/>
                    </a:lnTo>
                    <a:lnTo>
                      <a:pt x="342276" y="398738"/>
                    </a:lnTo>
                    <a:lnTo>
                      <a:pt x="347530" y="427194"/>
                    </a:lnTo>
                    <a:lnTo>
                      <a:pt x="353481" y="455571"/>
                    </a:lnTo>
                    <a:lnTo>
                      <a:pt x="359200" y="484220"/>
                    </a:lnTo>
                    <a:lnTo>
                      <a:pt x="363759" y="513493"/>
                    </a:lnTo>
                    <a:lnTo>
                      <a:pt x="366228" y="543740"/>
                    </a:lnTo>
                    <a:lnTo>
                      <a:pt x="365680" y="575313"/>
                    </a:lnTo>
                    <a:lnTo>
                      <a:pt x="351815" y="643840"/>
                    </a:lnTo>
                    <a:lnTo>
                      <a:pt x="336641" y="681496"/>
                    </a:lnTo>
                    <a:lnTo>
                      <a:pt x="314735" y="721882"/>
                    </a:lnTo>
                    <a:lnTo>
                      <a:pt x="285168" y="765349"/>
                    </a:lnTo>
                    <a:lnTo>
                      <a:pt x="256291" y="809694"/>
                    </a:lnTo>
                    <a:lnTo>
                      <a:pt x="236976" y="851283"/>
                    </a:lnTo>
                    <a:lnTo>
                      <a:pt x="225560" y="890347"/>
                    </a:lnTo>
                    <a:lnTo>
                      <a:pt x="220377" y="927117"/>
                    </a:lnTo>
                    <a:lnTo>
                      <a:pt x="219764" y="961826"/>
                    </a:lnTo>
                    <a:lnTo>
                      <a:pt x="222055" y="994703"/>
                    </a:lnTo>
                    <a:lnTo>
                      <a:pt x="225587" y="1025980"/>
                    </a:lnTo>
                    <a:lnTo>
                      <a:pt x="228695" y="1055889"/>
                    </a:lnTo>
                    <a:lnTo>
                      <a:pt x="226981" y="1112525"/>
                    </a:lnTo>
                    <a:lnTo>
                      <a:pt x="203600" y="1166460"/>
                    </a:lnTo>
                    <a:lnTo>
                      <a:pt x="145235" y="1219545"/>
                    </a:lnTo>
                    <a:lnTo>
                      <a:pt x="44872" y="1293416"/>
                    </a:lnTo>
                    <a:lnTo>
                      <a:pt x="0" y="1374154"/>
                    </a:lnTo>
                    <a:lnTo>
                      <a:pt x="339" y="1512261"/>
                    </a:lnTo>
                    <a:lnTo>
                      <a:pt x="35615" y="1758240"/>
                    </a:lnTo>
                    <a:lnTo>
                      <a:pt x="1630907" y="1758240"/>
                    </a:lnTo>
                    <a:lnTo>
                      <a:pt x="1635422" y="1697117"/>
                    </a:lnTo>
                    <a:lnTo>
                      <a:pt x="1635590" y="1642362"/>
                    </a:lnTo>
                    <a:lnTo>
                      <a:pt x="1631836" y="1593435"/>
                    </a:lnTo>
                    <a:lnTo>
                      <a:pt x="1624588" y="1549794"/>
                    </a:lnTo>
                    <a:lnTo>
                      <a:pt x="1614273" y="1510896"/>
                    </a:lnTo>
                    <a:lnTo>
                      <a:pt x="1586150" y="1445164"/>
                    </a:lnTo>
                    <a:lnTo>
                      <a:pt x="1550883" y="1391906"/>
                    </a:lnTo>
                    <a:lnTo>
                      <a:pt x="1511889" y="1346787"/>
                    </a:lnTo>
                    <a:lnTo>
                      <a:pt x="1472585" y="1305473"/>
                    </a:lnTo>
                    <a:lnTo>
                      <a:pt x="1453884" y="1284888"/>
                    </a:lnTo>
                    <a:lnTo>
                      <a:pt x="1420520" y="1241154"/>
                    </a:lnTo>
                    <a:lnTo>
                      <a:pt x="1395387" y="1190390"/>
                    </a:lnTo>
                    <a:lnTo>
                      <a:pt x="1381901" y="1128259"/>
                    </a:lnTo>
                    <a:lnTo>
                      <a:pt x="1380594" y="1091578"/>
                    </a:lnTo>
                    <a:lnTo>
                      <a:pt x="1383480" y="1050430"/>
                    </a:lnTo>
                    <a:lnTo>
                      <a:pt x="1386973" y="993932"/>
                    </a:lnTo>
                    <a:lnTo>
                      <a:pt x="1383989" y="943757"/>
                    </a:lnTo>
                    <a:lnTo>
                      <a:pt x="1375464" y="899180"/>
                    </a:lnTo>
                    <a:lnTo>
                      <a:pt x="1362332" y="859475"/>
                    </a:lnTo>
                    <a:lnTo>
                      <a:pt x="1345531" y="823918"/>
                    </a:lnTo>
                    <a:lnTo>
                      <a:pt x="1304663" y="762347"/>
                    </a:lnTo>
                    <a:lnTo>
                      <a:pt x="1260345" y="708667"/>
                    </a:lnTo>
                    <a:lnTo>
                      <a:pt x="1239233" y="682975"/>
                    </a:lnTo>
                    <a:lnTo>
                      <a:pt x="1203780" y="630259"/>
                    </a:lnTo>
                    <a:lnTo>
                      <a:pt x="1183595" y="570938"/>
                    </a:lnTo>
                    <a:lnTo>
                      <a:pt x="1181568" y="536987"/>
                    </a:lnTo>
                    <a:lnTo>
                      <a:pt x="1186166" y="499211"/>
                    </a:lnTo>
                    <a:lnTo>
                      <a:pt x="1210076" y="372630"/>
                    </a:lnTo>
                    <a:lnTo>
                      <a:pt x="1213041" y="285196"/>
                    </a:lnTo>
                    <a:lnTo>
                      <a:pt x="1190556" y="196191"/>
                    </a:lnTo>
                    <a:lnTo>
                      <a:pt x="1138115" y="64899"/>
                    </a:lnTo>
                    <a:lnTo>
                      <a:pt x="1055303" y="37344"/>
                    </a:lnTo>
                    <a:lnTo>
                      <a:pt x="856024" y="0"/>
                    </a:lnTo>
                    <a:close/>
                  </a:path>
                </a:pathLst>
              </a:custGeom>
              <a:solidFill>
                <a:srgbClr val="EFB84A"/>
              </a:solidFill>
            </p:spPr>
            <p:txBody>
              <a:bodyPr wrap="square" lIns="0" tIns="0" rIns="0" bIns="0" rtlCol="0"/>
              <a:lstStyle/>
              <a:p>
                <a:endParaRPr sz="662"/>
              </a:p>
            </p:txBody>
          </p:sp>
          <p:sp>
            <p:nvSpPr>
              <p:cNvPr id="53" name="object 14">
                <a:extLst>
                  <a:ext uri="{FF2B5EF4-FFF2-40B4-BE49-F238E27FC236}">
                    <a16:creationId xmlns="" xmlns:a16="http://schemas.microsoft.com/office/drawing/2014/main" id="{DC525D36-9591-3240-AB3F-3805326C882A}"/>
                  </a:ext>
                </a:extLst>
              </p:cNvPr>
              <p:cNvSpPr/>
              <p:nvPr/>
            </p:nvSpPr>
            <p:spPr>
              <a:xfrm>
                <a:off x="14676646" y="3300708"/>
                <a:ext cx="661670" cy="895350"/>
              </a:xfrm>
              <a:custGeom>
                <a:avLst/>
                <a:gdLst/>
                <a:ahLst/>
                <a:cxnLst/>
                <a:rect l="l" t="t" r="r" b="b"/>
                <a:pathLst>
                  <a:path w="661669" h="895350">
                    <a:moveTo>
                      <a:pt x="438531" y="0"/>
                    </a:moveTo>
                    <a:lnTo>
                      <a:pt x="4952" y="122100"/>
                    </a:lnTo>
                    <a:lnTo>
                      <a:pt x="0" y="130959"/>
                    </a:lnTo>
                    <a:lnTo>
                      <a:pt x="213752" y="889972"/>
                    </a:lnTo>
                    <a:lnTo>
                      <a:pt x="222611" y="894936"/>
                    </a:lnTo>
                    <a:lnTo>
                      <a:pt x="231123" y="892538"/>
                    </a:lnTo>
                    <a:lnTo>
                      <a:pt x="656168" y="772824"/>
                    </a:lnTo>
                    <a:lnTo>
                      <a:pt x="661121" y="763987"/>
                    </a:lnTo>
                    <a:lnTo>
                      <a:pt x="447368" y="4952"/>
                    </a:lnTo>
                    <a:lnTo>
                      <a:pt x="438531" y="0"/>
                    </a:lnTo>
                    <a:close/>
                  </a:path>
                </a:pathLst>
              </a:custGeom>
              <a:solidFill>
                <a:srgbClr val="123C2B"/>
              </a:solidFill>
            </p:spPr>
            <p:txBody>
              <a:bodyPr wrap="square" lIns="0" tIns="0" rIns="0" bIns="0" rtlCol="0"/>
              <a:lstStyle/>
              <a:p>
                <a:endParaRPr sz="662"/>
              </a:p>
            </p:txBody>
          </p:sp>
          <p:sp>
            <p:nvSpPr>
              <p:cNvPr id="54" name="object 15">
                <a:extLst>
                  <a:ext uri="{FF2B5EF4-FFF2-40B4-BE49-F238E27FC236}">
                    <a16:creationId xmlns="" xmlns:a16="http://schemas.microsoft.com/office/drawing/2014/main" id="{225DA1B6-DF10-CF49-AB5C-B1090F49FB27}"/>
                  </a:ext>
                </a:extLst>
              </p:cNvPr>
              <p:cNvSpPr/>
              <p:nvPr/>
            </p:nvSpPr>
            <p:spPr>
              <a:xfrm>
                <a:off x="14722885" y="3300706"/>
                <a:ext cx="615315" cy="882015"/>
              </a:xfrm>
              <a:custGeom>
                <a:avLst/>
                <a:gdLst/>
                <a:ahLst/>
                <a:cxnLst/>
                <a:rect l="l" t="t" r="r" b="b"/>
                <a:pathLst>
                  <a:path w="615315" h="882014">
                    <a:moveTo>
                      <a:pt x="392291" y="0"/>
                    </a:moveTo>
                    <a:lnTo>
                      <a:pt x="4952" y="109085"/>
                    </a:lnTo>
                    <a:lnTo>
                      <a:pt x="0" y="117933"/>
                    </a:lnTo>
                    <a:lnTo>
                      <a:pt x="213752" y="876957"/>
                    </a:lnTo>
                    <a:lnTo>
                      <a:pt x="222611" y="881910"/>
                    </a:lnTo>
                    <a:lnTo>
                      <a:pt x="231123" y="879512"/>
                    </a:lnTo>
                    <a:lnTo>
                      <a:pt x="609929" y="772835"/>
                    </a:lnTo>
                    <a:lnTo>
                      <a:pt x="614881" y="763987"/>
                    </a:lnTo>
                    <a:lnTo>
                      <a:pt x="401129" y="4963"/>
                    </a:lnTo>
                    <a:lnTo>
                      <a:pt x="392291" y="0"/>
                    </a:lnTo>
                    <a:close/>
                  </a:path>
                </a:pathLst>
              </a:custGeom>
              <a:solidFill>
                <a:srgbClr val="124634"/>
              </a:solidFill>
            </p:spPr>
            <p:txBody>
              <a:bodyPr wrap="square" lIns="0" tIns="0" rIns="0" bIns="0" rtlCol="0"/>
              <a:lstStyle/>
              <a:p>
                <a:endParaRPr sz="662"/>
              </a:p>
            </p:txBody>
          </p:sp>
          <p:sp>
            <p:nvSpPr>
              <p:cNvPr id="55" name="object 16">
                <a:extLst>
                  <a:ext uri="{FF2B5EF4-FFF2-40B4-BE49-F238E27FC236}">
                    <a16:creationId xmlns="" xmlns:a16="http://schemas.microsoft.com/office/drawing/2014/main" id="{765C5E72-797D-C14C-B20E-9654311C3878}"/>
                  </a:ext>
                </a:extLst>
              </p:cNvPr>
              <p:cNvSpPr/>
              <p:nvPr/>
            </p:nvSpPr>
            <p:spPr>
              <a:xfrm>
                <a:off x="14773596" y="3370141"/>
                <a:ext cx="513715" cy="743585"/>
              </a:xfrm>
              <a:custGeom>
                <a:avLst/>
                <a:gdLst/>
                <a:ahLst/>
                <a:cxnLst/>
                <a:rect l="l" t="t" r="r" b="b"/>
                <a:pathLst>
                  <a:path w="513715" h="743585">
                    <a:moveTo>
                      <a:pt x="324586" y="0"/>
                    </a:moveTo>
                    <a:lnTo>
                      <a:pt x="4963" y="90007"/>
                    </a:lnTo>
                    <a:lnTo>
                      <a:pt x="0" y="98855"/>
                    </a:lnTo>
                    <a:lnTo>
                      <a:pt x="180025" y="738092"/>
                    </a:lnTo>
                    <a:lnTo>
                      <a:pt x="188884" y="743055"/>
                    </a:lnTo>
                    <a:lnTo>
                      <a:pt x="197397" y="740658"/>
                    </a:lnTo>
                    <a:lnTo>
                      <a:pt x="508497" y="653037"/>
                    </a:lnTo>
                    <a:lnTo>
                      <a:pt x="513460" y="644189"/>
                    </a:lnTo>
                    <a:lnTo>
                      <a:pt x="333434" y="4952"/>
                    </a:lnTo>
                    <a:lnTo>
                      <a:pt x="324586" y="0"/>
                    </a:lnTo>
                    <a:close/>
                  </a:path>
                </a:pathLst>
              </a:custGeom>
              <a:solidFill>
                <a:srgbClr val="9FDCB8"/>
              </a:solidFill>
            </p:spPr>
            <p:txBody>
              <a:bodyPr wrap="square" lIns="0" tIns="0" rIns="0" bIns="0" rtlCol="0"/>
              <a:lstStyle/>
              <a:p>
                <a:endParaRPr sz="662"/>
              </a:p>
            </p:txBody>
          </p:sp>
          <p:sp>
            <p:nvSpPr>
              <p:cNvPr id="56" name="object 17">
                <a:extLst>
                  <a:ext uri="{FF2B5EF4-FFF2-40B4-BE49-F238E27FC236}">
                    <a16:creationId xmlns="" xmlns:a16="http://schemas.microsoft.com/office/drawing/2014/main" id="{7CF2628D-F5DD-FE49-BCEA-3F2355367549}"/>
                  </a:ext>
                </a:extLst>
              </p:cNvPr>
              <p:cNvSpPr/>
              <p:nvPr/>
            </p:nvSpPr>
            <p:spPr>
              <a:xfrm>
                <a:off x="14731359" y="3717298"/>
                <a:ext cx="226695" cy="372745"/>
              </a:xfrm>
              <a:custGeom>
                <a:avLst/>
                <a:gdLst/>
                <a:ahLst/>
                <a:cxnLst/>
                <a:rect l="l" t="t" r="r" b="b"/>
                <a:pathLst>
                  <a:path w="226694" h="372745">
                    <a:moveTo>
                      <a:pt x="219155" y="0"/>
                    </a:moveTo>
                    <a:lnTo>
                      <a:pt x="153880" y="18956"/>
                    </a:lnTo>
                    <a:lnTo>
                      <a:pt x="96457" y="56123"/>
                    </a:lnTo>
                    <a:lnTo>
                      <a:pt x="68160" y="99775"/>
                    </a:lnTo>
                    <a:lnTo>
                      <a:pt x="0" y="208695"/>
                    </a:lnTo>
                    <a:lnTo>
                      <a:pt x="10002" y="309756"/>
                    </a:lnTo>
                    <a:lnTo>
                      <a:pt x="27402" y="359519"/>
                    </a:lnTo>
                    <a:lnTo>
                      <a:pt x="64859" y="372452"/>
                    </a:lnTo>
                    <a:lnTo>
                      <a:pt x="135032" y="363025"/>
                    </a:lnTo>
                    <a:lnTo>
                      <a:pt x="147385" y="306034"/>
                    </a:lnTo>
                    <a:lnTo>
                      <a:pt x="150394" y="250992"/>
                    </a:lnTo>
                    <a:lnTo>
                      <a:pt x="148238" y="200822"/>
                    </a:lnTo>
                    <a:lnTo>
                      <a:pt x="145096" y="158443"/>
                    </a:lnTo>
                    <a:lnTo>
                      <a:pt x="145148" y="126775"/>
                    </a:lnTo>
                    <a:lnTo>
                      <a:pt x="152571" y="108740"/>
                    </a:lnTo>
                    <a:lnTo>
                      <a:pt x="187426" y="73685"/>
                    </a:lnTo>
                    <a:lnTo>
                      <a:pt x="213930" y="36645"/>
                    </a:lnTo>
                    <a:lnTo>
                      <a:pt x="226400" y="8468"/>
                    </a:lnTo>
                    <a:lnTo>
                      <a:pt x="219155" y="0"/>
                    </a:lnTo>
                    <a:close/>
                  </a:path>
                </a:pathLst>
              </a:custGeom>
              <a:solidFill>
                <a:srgbClr val="F1CDB4"/>
              </a:solidFill>
            </p:spPr>
            <p:txBody>
              <a:bodyPr wrap="square" lIns="0" tIns="0" rIns="0" bIns="0" rtlCol="0"/>
              <a:lstStyle/>
              <a:p>
                <a:endParaRPr sz="662"/>
              </a:p>
            </p:txBody>
          </p:sp>
          <p:sp>
            <p:nvSpPr>
              <p:cNvPr id="57" name="object 18">
                <a:extLst>
                  <a:ext uri="{FF2B5EF4-FFF2-40B4-BE49-F238E27FC236}">
                    <a16:creationId xmlns="" xmlns:a16="http://schemas.microsoft.com/office/drawing/2014/main" id="{EF0FE4D2-5FB6-4B45-9D3C-7D2D4E9B2D44}"/>
                  </a:ext>
                </a:extLst>
              </p:cNvPr>
              <p:cNvSpPr/>
              <p:nvPr/>
            </p:nvSpPr>
            <p:spPr>
              <a:xfrm>
                <a:off x="15159699" y="5535276"/>
                <a:ext cx="1913889" cy="1685925"/>
              </a:xfrm>
              <a:custGeom>
                <a:avLst/>
                <a:gdLst/>
                <a:ahLst/>
                <a:cxnLst/>
                <a:rect l="l" t="t" r="r" b="b"/>
                <a:pathLst>
                  <a:path w="1913890" h="1685925">
                    <a:moveTo>
                      <a:pt x="1672650" y="0"/>
                    </a:moveTo>
                    <a:lnTo>
                      <a:pt x="231437" y="114415"/>
                    </a:lnTo>
                    <a:lnTo>
                      <a:pt x="0" y="801431"/>
                    </a:lnTo>
                    <a:lnTo>
                      <a:pt x="1064292" y="1685885"/>
                    </a:lnTo>
                    <a:lnTo>
                      <a:pt x="1913376" y="836812"/>
                    </a:lnTo>
                    <a:lnTo>
                      <a:pt x="1892407" y="800928"/>
                    </a:lnTo>
                    <a:lnTo>
                      <a:pt x="1871031" y="762118"/>
                    </a:lnTo>
                    <a:lnTo>
                      <a:pt x="1849505" y="720405"/>
                    </a:lnTo>
                    <a:lnTo>
                      <a:pt x="1828081" y="675811"/>
                    </a:lnTo>
                    <a:lnTo>
                      <a:pt x="1807016" y="628362"/>
                    </a:lnTo>
                    <a:lnTo>
                      <a:pt x="1786562" y="578078"/>
                    </a:lnTo>
                    <a:lnTo>
                      <a:pt x="1766976" y="524985"/>
                    </a:lnTo>
                    <a:lnTo>
                      <a:pt x="1748512" y="469106"/>
                    </a:lnTo>
                    <a:lnTo>
                      <a:pt x="1730822" y="408244"/>
                    </a:lnTo>
                    <a:lnTo>
                      <a:pt x="1715986" y="349137"/>
                    </a:lnTo>
                    <a:lnTo>
                      <a:pt x="1703772" y="291969"/>
                    </a:lnTo>
                    <a:lnTo>
                      <a:pt x="1693950" y="236924"/>
                    </a:lnTo>
                    <a:lnTo>
                      <a:pt x="1686290" y="184186"/>
                    </a:lnTo>
                    <a:lnTo>
                      <a:pt x="1680560" y="133940"/>
                    </a:lnTo>
                    <a:lnTo>
                      <a:pt x="1676531" y="86371"/>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58" name="object 19">
              <a:extLst>
                <a:ext uri="{FF2B5EF4-FFF2-40B4-BE49-F238E27FC236}">
                  <a16:creationId xmlns="" xmlns:a16="http://schemas.microsoft.com/office/drawing/2014/main" id="{3455D922-6F16-084B-9CFB-FF1236E4BE74}"/>
                </a:ext>
              </a:extLst>
            </p:cNvPr>
            <p:cNvGrpSpPr/>
            <p:nvPr/>
          </p:nvGrpSpPr>
          <p:grpSpPr>
            <a:xfrm>
              <a:off x="4678495" y="2295654"/>
              <a:ext cx="369662" cy="189452"/>
              <a:chOff x="7847922" y="4032400"/>
              <a:chExt cx="609600" cy="312420"/>
            </a:xfrm>
          </p:grpSpPr>
          <p:sp>
            <p:nvSpPr>
              <p:cNvPr id="59" name="object 20">
                <a:extLst>
                  <a:ext uri="{FF2B5EF4-FFF2-40B4-BE49-F238E27FC236}">
                    <a16:creationId xmlns="" xmlns:a16="http://schemas.microsoft.com/office/drawing/2014/main" id="{1145F79E-63DF-5C41-B421-C15202FE7E9F}"/>
                  </a:ext>
                </a:extLst>
              </p:cNvPr>
              <p:cNvSpPr/>
              <p:nvPr/>
            </p:nvSpPr>
            <p:spPr>
              <a:xfrm>
                <a:off x="8410921" y="4032400"/>
                <a:ext cx="46355" cy="312420"/>
              </a:xfrm>
              <a:custGeom>
                <a:avLst/>
                <a:gdLst/>
                <a:ahLst/>
                <a:cxnLst/>
                <a:rect l="l" t="t" r="r" b="b"/>
                <a:pathLst>
                  <a:path w="46354" h="312420">
                    <a:moveTo>
                      <a:pt x="0" y="311927"/>
                    </a:moveTo>
                    <a:lnTo>
                      <a:pt x="46209" y="311927"/>
                    </a:lnTo>
                    <a:lnTo>
                      <a:pt x="46209" y="0"/>
                    </a:lnTo>
                    <a:lnTo>
                      <a:pt x="0" y="0"/>
                    </a:lnTo>
                    <a:lnTo>
                      <a:pt x="0" y="311927"/>
                    </a:lnTo>
                    <a:close/>
                  </a:path>
                </a:pathLst>
              </a:custGeom>
              <a:solidFill>
                <a:srgbClr val="173C41"/>
              </a:solidFill>
            </p:spPr>
            <p:txBody>
              <a:bodyPr wrap="square" lIns="0" tIns="0" rIns="0" bIns="0" rtlCol="0"/>
              <a:lstStyle/>
              <a:p>
                <a:endParaRPr sz="662"/>
              </a:p>
            </p:txBody>
          </p:sp>
          <p:sp>
            <p:nvSpPr>
              <p:cNvPr id="60" name="object 21">
                <a:extLst>
                  <a:ext uri="{FF2B5EF4-FFF2-40B4-BE49-F238E27FC236}">
                    <a16:creationId xmlns="" xmlns:a16="http://schemas.microsoft.com/office/drawing/2014/main" id="{D86BEA01-C28C-F143-AF38-B924E4D5DDFD}"/>
                  </a:ext>
                </a:extLst>
              </p:cNvPr>
              <p:cNvSpPr/>
              <p:nvPr/>
            </p:nvSpPr>
            <p:spPr>
              <a:xfrm>
                <a:off x="7847922" y="4032400"/>
                <a:ext cx="563245" cy="312420"/>
              </a:xfrm>
              <a:custGeom>
                <a:avLst/>
                <a:gdLst/>
                <a:ahLst/>
                <a:cxnLst/>
                <a:rect l="l" t="t" r="r" b="b"/>
                <a:pathLst>
                  <a:path w="563245" h="312420">
                    <a:moveTo>
                      <a:pt x="561459" y="0"/>
                    </a:moveTo>
                    <a:lnTo>
                      <a:pt x="1539" y="0"/>
                    </a:lnTo>
                    <a:lnTo>
                      <a:pt x="0" y="1549"/>
                    </a:lnTo>
                    <a:lnTo>
                      <a:pt x="0" y="310388"/>
                    </a:lnTo>
                    <a:lnTo>
                      <a:pt x="1539" y="311927"/>
                    </a:lnTo>
                    <a:lnTo>
                      <a:pt x="559543" y="311927"/>
                    </a:lnTo>
                    <a:lnTo>
                      <a:pt x="561459" y="311927"/>
                    </a:lnTo>
                    <a:lnTo>
                      <a:pt x="562998" y="310388"/>
                    </a:lnTo>
                    <a:lnTo>
                      <a:pt x="562998" y="1549"/>
                    </a:lnTo>
                    <a:lnTo>
                      <a:pt x="561459" y="0"/>
                    </a:lnTo>
                    <a:close/>
                  </a:path>
                </a:pathLst>
              </a:custGeom>
              <a:solidFill>
                <a:srgbClr val="124634"/>
              </a:solidFill>
            </p:spPr>
            <p:txBody>
              <a:bodyPr wrap="square" lIns="0" tIns="0" rIns="0" bIns="0" rtlCol="0"/>
              <a:lstStyle/>
              <a:p>
                <a:endParaRPr sz="662"/>
              </a:p>
            </p:txBody>
          </p:sp>
          <p:sp>
            <p:nvSpPr>
              <p:cNvPr id="61" name="object 22">
                <a:extLst>
                  <a:ext uri="{FF2B5EF4-FFF2-40B4-BE49-F238E27FC236}">
                    <a16:creationId xmlns="" xmlns:a16="http://schemas.microsoft.com/office/drawing/2014/main" id="{DCB8D117-B4B9-8946-AC6C-DC422EA582CE}"/>
                  </a:ext>
                </a:extLst>
              </p:cNvPr>
              <p:cNvSpPr/>
              <p:nvPr/>
            </p:nvSpPr>
            <p:spPr>
              <a:xfrm>
                <a:off x="7859763" y="4079474"/>
                <a:ext cx="25400" cy="182245"/>
              </a:xfrm>
              <a:custGeom>
                <a:avLst/>
                <a:gdLst/>
                <a:ahLst/>
                <a:cxnLst/>
                <a:rect l="l" t="t" r="r" b="b"/>
                <a:pathLst>
                  <a:path w="25400" h="182245">
                    <a:moveTo>
                      <a:pt x="24879" y="5549"/>
                    </a:moveTo>
                    <a:lnTo>
                      <a:pt x="19342" y="0"/>
                    </a:lnTo>
                    <a:lnTo>
                      <a:pt x="5664" y="0"/>
                    </a:lnTo>
                    <a:lnTo>
                      <a:pt x="127" y="5549"/>
                    </a:lnTo>
                    <a:lnTo>
                      <a:pt x="127" y="19215"/>
                    </a:lnTo>
                    <a:lnTo>
                      <a:pt x="5664" y="24765"/>
                    </a:lnTo>
                    <a:lnTo>
                      <a:pt x="19342" y="24765"/>
                    </a:lnTo>
                    <a:lnTo>
                      <a:pt x="24879" y="19215"/>
                    </a:lnTo>
                    <a:lnTo>
                      <a:pt x="24879" y="12382"/>
                    </a:lnTo>
                    <a:lnTo>
                      <a:pt x="24879" y="5549"/>
                    </a:lnTo>
                    <a:close/>
                  </a:path>
                  <a:path w="25400" h="182245">
                    <a:moveTo>
                      <a:pt x="24993" y="41592"/>
                    </a:moveTo>
                    <a:lnTo>
                      <a:pt x="19405" y="36017"/>
                    </a:lnTo>
                    <a:lnTo>
                      <a:pt x="5588" y="36017"/>
                    </a:lnTo>
                    <a:lnTo>
                      <a:pt x="0" y="41592"/>
                    </a:lnTo>
                    <a:lnTo>
                      <a:pt x="0" y="176212"/>
                    </a:lnTo>
                    <a:lnTo>
                      <a:pt x="5588" y="181800"/>
                    </a:lnTo>
                    <a:lnTo>
                      <a:pt x="12509"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62" name="object 23">
                <a:extLst>
                  <a:ext uri="{FF2B5EF4-FFF2-40B4-BE49-F238E27FC236}">
                    <a16:creationId xmlns="" xmlns:a16="http://schemas.microsoft.com/office/drawing/2014/main" id="{2227E896-CF32-0B4F-91FD-091497860FAF}"/>
                  </a:ext>
                </a:extLst>
              </p:cNvPr>
              <p:cNvSpPr/>
              <p:nvPr/>
            </p:nvSpPr>
            <p:spPr>
              <a:xfrm>
                <a:off x="7898485" y="4060788"/>
                <a:ext cx="462280" cy="255270"/>
              </a:xfrm>
              <a:custGeom>
                <a:avLst/>
                <a:gdLst/>
                <a:ahLst/>
                <a:cxnLst/>
                <a:rect l="l" t="t" r="r" b="b"/>
                <a:pathLst>
                  <a:path w="462279" h="255270">
                    <a:moveTo>
                      <a:pt x="460331" y="0"/>
                    </a:moveTo>
                    <a:lnTo>
                      <a:pt x="1539" y="0"/>
                    </a:lnTo>
                    <a:lnTo>
                      <a:pt x="0" y="1549"/>
                    </a:lnTo>
                    <a:lnTo>
                      <a:pt x="0" y="253615"/>
                    </a:lnTo>
                    <a:lnTo>
                      <a:pt x="1539" y="255154"/>
                    </a:lnTo>
                    <a:lnTo>
                      <a:pt x="458415" y="255154"/>
                    </a:lnTo>
                    <a:lnTo>
                      <a:pt x="460331" y="255154"/>
                    </a:lnTo>
                    <a:lnTo>
                      <a:pt x="461870" y="253615"/>
                    </a:lnTo>
                    <a:lnTo>
                      <a:pt x="461870" y="1549"/>
                    </a:lnTo>
                    <a:lnTo>
                      <a:pt x="460331" y="0"/>
                    </a:lnTo>
                    <a:close/>
                  </a:path>
                </a:pathLst>
              </a:custGeom>
              <a:solidFill>
                <a:srgbClr val="9FDCB8"/>
              </a:solidFill>
            </p:spPr>
            <p:txBody>
              <a:bodyPr wrap="square" lIns="0" tIns="0" rIns="0" bIns="0" rtlCol="0"/>
              <a:lstStyle/>
              <a:p>
                <a:endParaRPr sz="662"/>
              </a:p>
            </p:txBody>
          </p:sp>
        </p:grpSp>
        <p:grpSp>
          <p:nvGrpSpPr>
            <p:cNvPr id="63" name="object 24">
              <a:extLst>
                <a:ext uri="{FF2B5EF4-FFF2-40B4-BE49-F238E27FC236}">
                  <a16:creationId xmlns="" xmlns:a16="http://schemas.microsoft.com/office/drawing/2014/main" id="{1B57290F-318C-734F-ACC9-30DE1446C74B}"/>
                </a:ext>
              </a:extLst>
            </p:cNvPr>
            <p:cNvGrpSpPr/>
            <p:nvPr/>
          </p:nvGrpSpPr>
          <p:grpSpPr>
            <a:xfrm>
              <a:off x="4731855" y="2287649"/>
              <a:ext cx="393921" cy="822113"/>
              <a:chOff x="7935916" y="4019199"/>
              <a:chExt cx="649605" cy="1355725"/>
            </a:xfrm>
          </p:grpSpPr>
          <p:sp>
            <p:nvSpPr>
              <p:cNvPr id="64" name="object 25">
                <a:extLst>
                  <a:ext uri="{FF2B5EF4-FFF2-40B4-BE49-F238E27FC236}">
                    <a16:creationId xmlns="" xmlns:a16="http://schemas.microsoft.com/office/drawing/2014/main" id="{31491542-EA26-314D-9E1A-2290DB22BBF9}"/>
                  </a:ext>
                </a:extLst>
              </p:cNvPr>
              <p:cNvSpPr/>
              <p:nvPr/>
            </p:nvSpPr>
            <p:spPr>
              <a:xfrm>
                <a:off x="7935912" y="4075474"/>
                <a:ext cx="649605" cy="1299845"/>
              </a:xfrm>
              <a:custGeom>
                <a:avLst/>
                <a:gdLst/>
                <a:ahLst/>
                <a:cxnLst/>
                <a:rect l="l" t="t" r="r" b="b"/>
                <a:pathLst>
                  <a:path w="649604" h="1299845">
                    <a:moveTo>
                      <a:pt x="649224" y="186931"/>
                    </a:moveTo>
                    <a:lnTo>
                      <a:pt x="643724" y="138595"/>
                    </a:lnTo>
                    <a:lnTo>
                      <a:pt x="607288" y="113538"/>
                    </a:lnTo>
                    <a:lnTo>
                      <a:pt x="600989" y="89382"/>
                    </a:lnTo>
                    <a:lnTo>
                      <a:pt x="593077" y="76657"/>
                    </a:lnTo>
                    <a:lnTo>
                      <a:pt x="578294" y="71196"/>
                    </a:lnTo>
                    <a:lnTo>
                      <a:pt x="551408" y="68770"/>
                    </a:lnTo>
                    <a:lnTo>
                      <a:pt x="553351" y="60350"/>
                    </a:lnTo>
                    <a:lnTo>
                      <a:pt x="554888" y="41008"/>
                    </a:lnTo>
                    <a:lnTo>
                      <a:pt x="549554" y="19558"/>
                    </a:lnTo>
                    <a:lnTo>
                      <a:pt x="530910" y="4851"/>
                    </a:lnTo>
                    <a:lnTo>
                      <a:pt x="509193" y="0"/>
                    </a:lnTo>
                    <a:lnTo>
                      <a:pt x="494436" y="7937"/>
                    </a:lnTo>
                    <a:lnTo>
                      <a:pt x="479869" y="37274"/>
                    </a:lnTo>
                    <a:lnTo>
                      <a:pt x="458736" y="96608"/>
                    </a:lnTo>
                    <a:lnTo>
                      <a:pt x="459867" y="82461"/>
                    </a:lnTo>
                    <a:lnTo>
                      <a:pt x="458838" y="51498"/>
                    </a:lnTo>
                    <a:lnTo>
                      <a:pt x="448945" y="20853"/>
                    </a:lnTo>
                    <a:lnTo>
                      <a:pt x="423545" y="7696"/>
                    </a:lnTo>
                    <a:lnTo>
                      <a:pt x="395719" y="10833"/>
                    </a:lnTo>
                    <a:lnTo>
                      <a:pt x="377939" y="26250"/>
                    </a:lnTo>
                    <a:lnTo>
                      <a:pt x="362546" y="66852"/>
                    </a:lnTo>
                    <a:lnTo>
                      <a:pt x="341896" y="145580"/>
                    </a:lnTo>
                    <a:lnTo>
                      <a:pt x="300951" y="169113"/>
                    </a:lnTo>
                    <a:lnTo>
                      <a:pt x="284429" y="206908"/>
                    </a:lnTo>
                    <a:lnTo>
                      <a:pt x="283565" y="248653"/>
                    </a:lnTo>
                    <a:lnTo>
                      <a:pt x="289636" y="283984"/>
                    </a:lnTo>
                    <a:lnTo>
                      <a:pt x="295770" y="308356"/>
                    </a:lnTo>
                    <a:lnTo>
                      <a:pt x="305511" y="335584"/>
                    </a:lnTo>
                    <a:lnTo>
                      <a:pt x="325805" y="382854"/>
                    </a:lnTo>
                    <a:lnTo>
                      <a:pt x="356755" y="452120"/>
                    </a:lnTo>
                    <a:lnTo>
                      <a:pt x="0" y="1166037"/>
                    </a:lnTo>
                    <a:lnTo>
                      <a:pt x="279781" y="1299260"/>
                    </a:lnTo>
                    <a:lnTo>
                      <a:pt x="593864" y="518629"/>
                    </a:lnTo>
                    <a:lnTo>
                      <a:pt x="602462" y="483755"/>
                    </a:lnTo>
                    <a:lnTo>
                      <a:pt x="613295" y="430098"/>
                    </a:lnTo>
                    <a:lnTo>
                      <a:pt x="624890" y="365620"/>
                    </a:lnTo>
                    <a:lnTo>
                      <a:pt x="635736"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65" name="object 26">
                <a:extLst>
                  <a:ext uri="{FF2B5EF4-FFF2-40B4-BE49-F238E27FC236}">
                    <a16:creationId xmlns="" xmlns:a16="http://schemas.microsoft.com/office/drawing/2014/main" id="{FC076FA1-2B8A-F644-AB24-FEE2E4BE3229}"/>
                  </a:ext>
                </a:extLst>
              </p:cNvPr>
              <p:cNvSpPr/>
              <p:nvPr/>
            </p:nvSpPr>
            <p:spPr>
              <a:xfrm>
                <a:off x="8298677" y="4019199"/>
                <a:ext cx="127448" cy="152870"/>
              </a:xfrm>
              <a:prstGeom prst="rect">
                <a:avLst/>
              </a:prstGeom>
              <a:blipFill>
                <a:blip r:embed="rId3" cstate="print"/>
                <a:stretch>
                  <a:fillRect/>
                </a:stretch>
              </a:blipFill>
            </p:spPr>
            <p:txBody>
              <a:bodyPr wrap="square" lIns="0" tIns="0" rIns="0" bIns="0" rtlCol="0"/>
              <a:lstStyle/>
              <a:p>
                <a:endParaRPr sz="662"/>
              </a:p>
            </p:txBody>
          </p:sp>
          <p:sp>
            <p:nvSpPr>
              <p:cNvPr id="66" name="object 27">
                <a:extLst>
                  <a:ext uri="{FF2B5EF4-FFF2-40B4-BE49-F238E27FC236}">
                    <a16:creationId xmlns="" xmlns:a16="http://schemas.microsoft.com/office/drawing/2014/main" id="{BF70DB20-5A18-1A40-B674-644A9638420F}"/>
                  </a:ext>
                </a:extLst>
              </p:cNvPr>
              <p:cNvSpPr/>
              <p:nvPr/>
            </p:nvSpPr>
            <p:spPr>
              <a:xfrm>
                <a:off x="8162741" y="4133671"/>
                <a:ext cx="115064" cy="196391"/>
              </a:xfrm>
              <a:prstGeom prst="rect">
                <a:avLst/>
              </a:prstGeom>
              <a:blipFill>
                <a:blip r:embed="rId4" cstate="print"/>
                <a:stretch>
                  <a:fillRect/>
                </a:stretch>
              </a:blipFill>
            </p:spPr>
            <p:txBody>
              <a:bodyPr wrap="square" lIns="0" tIns="0" rIns="0" bIns="0" rtlCol="0"/>
              <a:lstStyle/>
              <a:p>
                <a:endParaRPr sz="662"/>
              </a:p>
            </p:txBody>
          </p:sp>
        </p:grpSp>
        <p:grpSp>
          <p:nvGrpSpPr>
            <p:cNvPr id="67" name="object 28">
              <a:extLst>
                <a:ext uri="{FF2B5EF4-FFF2-40B4-BE49-F238E27FC236}">
                  <a16:creationId xmlns="" xmlns:a16="http://schemas.microsoft.com/office/drawing/2014/main" id="{28B0F47F-032B-F940-88C1-A1DD06EE23CE}"/>
                </a:ext>
              </a:extLst>
            </p:cNvPr>
            <p:cNvGrpSpPr/>
            <p:nvPr/>
          </p:nvGrpSpPr>
          <p:grpSpPr>
            <a:xfrm>
              <a:off x="3877443" y="5197306"/>
              <a:ext cx="579522" cy="494038"/>
              <a:chOff x="6526927" y="8817438"/>
              <a:chExt cx="955675" cy="814705"/>
            </a:xfrm>
          </p:grpSpPr>
          <p:sp>
            <p:nvSpPr>
              <p:cNvPr id="68" name="object 29">
                <a:extLst>
                  <a:ext uri="{FF2B5EF4-FFF2-40B4-BE49-F238E27FC236}">
                    <a16:creationId xmlns="" xmlns:a16="http://schemas.microsoft.com/office/drawing/2014/main" id="{A09C4744-E805-F84D-8078-951F29053F3B}"/>
                  </a:ext>
                </a:extLst>
              </p:cNvPr>
              <p:cNvSpPr/>
              <p:nvPr/>
            </p:nvSpPr>
            <p:spPr>
              <a:xfrm>
                <a:off x="6591118" y="881743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69" name="object 30">
                <a:extLst>
                  <a:ext uri="{FF2B5EF4-FFF2-40B4-BE49-F238E27FC236}">
                    <a16:creationId xmlns="" xmlns:a16="http://schemas.microsoft.com/office/drawing/2014/main" id="{06FF43EA-BF98-2D4A-AF7E-DABFEA000B61}"/>
                  </a:ext>
                </a:extLst>
              </p:cNvPr>
              <p:cNvSpPr/>
              <p:nvPr/>
            </p:nvSpPr>
            <p:spPr>
              <a:xfrm>
                <a:off x="6526923"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42"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0" name="object 31">
                <a:extLst>
                  <a:ext uri="{FF2B5EF4-FFF2-40B4-BE49-F238E27FC236}">
                    <a16:creationId xmlns="" xmlns:a16="http://schemas.microsoft.com/office/drawing/2014/main" id="{61AED0C7-2A29-494D-9AB4-7336D313CA70}"/>
                  </a:ext>
                </a:extLst>
              </p:cNvPr>
              <p:cNvSpPr/>
              <p:nvPr/>
            </p:nvSpPr>
            <p:spPr>
              <a:xfrm>
                <a:off x="6526923" y="9306414"/>
                <a:ext cx="942340" cy="252095"/>
              </a:xfrm>
              <a:custGeom>
                <a:avLst/>
                <a:gdLst/>
                <a:ahLst/>
                <a:cxnLst/>
                <a:rect l="l" t="t" r="r" b="b"/>
                <a:pathLst>
                  <a:path w="942340" h="252095">
                    <a:moveTo>
                      <a:pt x="725106" y="107480"/>
                    </a:moveTo>
                    <a:lnTo>
                      <a:pt x="719378" y="92240"/>
                    </a:lnTo>
                    <a:lnTo>
                      <a:pt x="633018" y="124587"/>
                    </a:lnTo>
                    <a:lnTo>
                      <a:pt x="652005" y="41668"/>
                    </a:lnTo>
                    <a:lnTo>
                      <a:pt x="550557" y="86271"/>
                    </a:lnTo>
                    <a:lnTo>
                      <a:pt x="565531" y="0"/>
                    </a:lnTo>
                    <a:lnTo>
                      <a:pt x="447344" y="34302"/>
                    </a:lnTo>
                    <a:lnTo>
                      <a:pt x="451891" y="49949"/>
                    </a:lnTo>
                    <a:lnTo>
                      <a:pt x="545007" y="22910"/>
                    </a:lnTo>
                    <a:lnTo>
                      <a:pt x="529297" y="113423"/>
                    </a:lnTo>
                    <a:lnTo>
                      <a:pt x="628904" y="69634"/>
                    </a:lnTo>
                    <a:lnTo>
                      <a:pt x="610387" y="150507"/>
                    </a:lnTo>
                    <a:lnTo>
                      <a:pt x="725106" y="107480"/>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grpSp>
          <p:nvGrpSpPr>
            <p:cNvPr id="71" name="object 32">
              <a:extLst>
                <a:ext uri="{FF2B5EF4-FFF2-40B4-BE49-F238E27FC236}">
                  <a16:creationId xmlns="" xmlns:a16="http://schemas.microsoft.com/office/drawing/2014/main" id="{3ADB8AE1-C1A7-5343-BBFE-FBF1C4EE8119}"/>
                </a:ext>
              </a:extLst>
            </p:cNvPr>
            <p:cNvGrpSpPr/>
            <p:nvPr/>
          </p:nvGrpSpPr>
          <p:grpSpPr>
            <a:xfrm>
              <a:off x="4536313" y="5197306"/>
              <a:ext cx="579522" cy="494038"/>
              <a:chOff x="7613453" y="8817438"/>
              <a:chExt cx="955675" cy="814705"/>
            </a:xfrm>
          </p:grpSpPr>
          <p:sp>
            <p:nvSpPr>
              <p:cNvPr id="72" name="object 33">
                <a:extLst>
                  <a:ext uri="{FF2B5EF4-FFF2-40B4-BE49-F238E27FC236}">
                    <a16:creationId xmlns="" xmlns:a16="http://schemas.microsoft.com/office/drawing/2014/main" id="{329BE0AE-3510-134C-A04D-5B370B7FE8A2}"/>
                  </a:ext>
                </a:extLst>
              </p:cNvPr>
              <p:cNvSpPr/>
              <p:nvPr/>
            </p:nvSpPr>
            <p:spPr>
              <a:xfrm>
                <a:off x="7677640" y="8817438"/>
                <a:ext cx="312420" cy="551180"/>
              </a:xfrm>
              <a:custGeom>
                <a:avLst/>
                <a:gdLst/>
                <a:ahLst/>
                <a:cxnLst/>
                <a:rect l="l" t="t" r="r" b="b"/>
                <a:pathLst>
                  <a:path w="312420" h="551179">
                    <a:moveTo>
                      <a:pt x="312367" y="0"/>
                    </a:moveTo>
                    <a:lnTo>
                      <a:pt x="0" y="0"/>
                    </a:lnTo>
                    <a:lnTo>
                      <a:pt x="0" y="550632"/>
                    </a:lnTo>
                    <a:lnTo>
                      <a:pt x="312367" y="550632"/>
                    </a:lnTo>
                    <a:lnTo>
                      <a:pt x="312367" y="0"/>
                    </a:lnTo>
                    <a:close/>
                  </a:path>
                </a:pathLst>
              </a:custGeom>
              <a:solidFill>
                <a:srgbClr val="FF9691"/>
              </a:solidFill>
            </p:spPr>
            <p:txBody>
              <a:bodyPr wrap="square" lIns="0" tIns="0" rIns="0" bIns="0" rtlCol="0"/>
              <a:lstStyle/>
              <a:p>
                <a:endParaRPr sz="662"/>
              </a:p>
            </p:txBody>
          </p:sp>
          <p:sp>
            <p:nvSpPr>
              <p:cNvPr id="73" name="object 34">
                <a:extLst>
                  <a:ext uri="{FF2B5EF4-FFF2-40B4-BE49-F238E27FC236}">
                    <a16:creationId xmlns="" xmlns:a16="http://schemas.microsoft.com/office/drawing/2014/main" id="{B277AF36-0995-8D44-9665-47842E31D355}"/>
                  </a:ext>
                </a:extLst>
              </p:cNvPr>
              <p:cNvSpPr/>
              <p:nvPr/>
            </p:nvSpPr>
            <p:spPr>
              <a:xfrm>
                <a:off x="7613447"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55"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4" name="object 35">
                <a:extLst>
                  <a:ext uri="{FF2B5EF4-FFF2-40B4-BE49-F238E27FC236}">
                    <a16:creationId xmlns="" xmlns:a16="http://schemas.microsoft.com/office/drawing/2014/main" id="{00C94955-F4CE-AB4C-A369-7352CA1A770F}"/>
                  </a:ext>
                </a:extLst>
              </p:cNvPr>
              <p:cNvSpPr/>
              <p:nvPr/>
            </p:nvSpPr>
            <p:spPr>
              <a:xfrm>
                <a:off x="7613447" y="9306414"/>
                <a:ext cx="942340" cy="252095"/>
              </a:xfrm>
              <a:custGeom>
                <a:avLst/>
                <a:gdLst/>
                <a:ahLst/>
                <a:cxnLst/>
                <a:rect l="l" t="t" r="r" b="b"/>
                <a:pathLst>
                  <a:path w="942340" h="252095">
                    <a:moveTo>
                      <a:pt x="725119" y="107480"/>
                    </a:moveTo>
                    <a:lnTo>
                      <a:pt x="719391" y="92240"/>
                    </a:lnTo>
                    <a:lnTo>
                      <a:pt x="633018" y="124587"/>
                    </a:lnTo>
                    <a:lnTo>
                      <a:pt x="652005" y="41668"/>
                    </a:lnTo>
                    <a:lnTo>
                      <a:pt x="550557" y="86271"/>
                    </a:lnTo>
                    <a:lnTo>
                      <a:pt x="565531" y="0"/>
                    </a:lnTo>
                    <a:lnTo>
                      <a:pt x="447357" y="34302"/>
                    </a:lnTo>
                    <a:lnTo>
                      <a:pt x="451891" y="49949"/>
                    </a:lnTo>
                    <a:lnTo>
                      <a:pt x="545007" y="22910"/>
                    </a:lnTo>
                    <a:lnTo>
                      <a:pt x="529297" y="113423"/>
                    </a:lnTo>
                    <a:lnTo>
                      <a:pt x="628904" y="69634"/>
                    </a:lnTo>
                    <a:lnTo>
                      <a:pt x="610400" y="150507"/>
                    </a:lnTo>
                    <a:lnTo>
                      <a:pt x="725119" y="107480"/>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sp>
          <p:nvSpPr>
            <p:cNvPr id="75" name="object 36">
              <a:extLst>
                <a:ext uri="{FF2B5EF4-FFF2-40B4-BE49-F238E27FC236}">
                  <a16:creationId xmlns="" xmlns:a16="http://schemas.microsoft.com/office/drawing/2014/main" id="{3F2920CA-FA7D-E649-9B21-C32A1A3D3FBC}"/>
                </a:ext>
              </a:extLst>
            </p:cNvPr>
            <p:cNvSpPr/>
            <p:nvPr/>
          </p:nvSpPr>
          <p:spPr>
            <a:xfrm>
              <a:off x="3840143" y="3690864"/>
              <a:ext cx="986150" cy="1683887"/>
            </a:xfrm>
            <a:custGeom>
              <a:avLst/>
              <a:gdLst/>
              <a:ahLst/>
              <a:cxnLst/>
              <a:rect l="l" t="t" r="r" b="b"/>
              <a:pathLst>
                <a:path w="1626234" h="2776854">
                  <a:moveTo>
                    <a:pt x="1625803" y="2600172"/>
                  </a:moveTo>
                  <a:lnTo>
                    <a:pt x="1622259" y="2183688"/>
                  </a:lnTo>
                  <a:lnTo>
                    <a:pt x="1606854" y="1695284"/>
                  </a:lnTo>
                  <a:lnTo>
                    <a:pt x="1571815" y="1303261"/>
                  </a:lnTo>
                  <a:lnTo>
                    <a:pt x="1530299" y="1067092"/>
                  </a:lnTo>
                  <a:lnTo>
                    <a:pt x="1476883" y="852614"/>
                  </a:lnTo>
                  <a:lnTo>
                    <a:pt x="1375943" y="537641"/>
                  </a:lnTo>
                  <a:lnTo>
                    <a:pt x="1191856" y="0"/>
                  </a:lnTo>
                  <a:lnTo>
                    <a:pt x="652132" y="42100"/>
                  </a:lnTo>
                  <a:lnTo>
                    <a:pt x="70218" y="42100"/>
                  </a:lnTo>
                  <a:lnTo>
                    <a:pt x="159537" y="1311033"/>
                  </a:lnTo>
                  <a:lnTo>
                    <a:pt x="74688" y="1641398"/>
                  </a:lnTo>
                  <a:lnTo>
                    <a:pt x="29781" y="1904161"/>
                  </a:lnTo>
                  <a:lnTo>
                    <a:pt x="9867" y="2236698"/>
                  </a:lnTo>
                  <a:lnTo>
                    <a:pt x="0" y="2776397"/>
                  </a:lnTo>
                  <a:lnTo>
                    <a:pt x="503682" y="2776397"/>
                  </a:lnTo>
                  <a:lnTo>
                    <a:pt x="714895" y="820966"/>
                  </a:lnTo>
                  <a:lnTo>
                    <a:pt x="1050086" y="1357490"/>
                  </a:lnTo>
                  <a:lnTo>
                    <a:pt x="1081646" y="2776397"/>
                  </a:lnTo>
                  <a:lnTo>
                    <a:pt x="1625244" y="2776397"/>
                  </a:lnTo>
                  <a:lnTo>
                    <a:pt x="1625803" y="2600172"/>
                  </a:lnTo>
                  <a:close/>
                </a:path>
              </a:pathLst>
            </a:custGeom>
            <a:solidFill>
              <a:srgbClr val="15A64F"/>
            </a:solidFill>
          </p:spPr>
          <p:txBody>
            <a:bodyPr wrap="square" lIns="0" tIns="0" rIns="0" bIns="0" rtlCol="0"/>
            <a:lstStyle/>
            <a:p>
              <a:endParaRPr sz="662"/>
            </a:p>
          </p:txBody>
        </p:sp>
        <p:grpSp>
          <p:nvGrpSpPr>
            <p:cNvPr id="76" name="object 37">
              <a:extLst>
                <a:ext uri="{FF2B5EF4-FFF2-40B4-BE49-F238E27FC236}">
                  <a16:creationId xmlns="" xmlns:a16="http://schemas.microsoft.com/office/drawing/2014/main" id="{27D1EDE3-0E2C-7843-8C5D-10DEC5E71C57}"/>
                </a:ext>
              </a:extLst>
            </p:cNvPr>
            <p:cNvGrpSpPr/>
            <p:nvPr/>
          </p:nvGrpSpPr>
          <p:grpSpPr>
            <a:xfrm>
              <a:off x="3691168" y="1730628"/>
              <a:ext cx="1778998" cy="4189887"/>
              <a:chOff x="6219746" y="3100630"/>
              <a:chExt cx="2933700" cy="6909434"/>
            </a:xfrm>
          </p:grpSpPr>
          <p:sp>
            <p:nvSpPr>
              <p:cNvPr id="77" name="object 38">
                <a:extLst>
                  <a:ext uri="{FF2B5EF4-FFF2-40B4-BE49-F238E27FC236}">
                    <a16:creationId xmlns="" xmlns:a16="http://schemas.microsoft.com/office/drawing/2014/main" id="{DAA4BFA9-D7F5-114A-B3CE-AAB4C2113605}"/>
                  </a:ext>
                </a:extLst>
              </p:cNvPr>
              <p:cNvSpPr/>
              <p:nvPr/>
            </p:nvSpPr>
            <p:spPr>
              <a:xfrm>
                <a:off x="6219736" y="4084745"/>
                <a:ext cx="2337435" cy="2394585"/>
              </a:xfrm>
              <a:custGeom>
                <a:avLst/>
                <a:gdLst/>
                <a:ahLst/>
                <a:cxnLst/>
                <a:rect l="l" t="t" r="r" b="b"/>
                <a:pathLst>
                  <a:path w="2337434" h="2394585">
                    <a:moveTo>
                      <a:pt x="2337282" y="786892"/>
                    </a:moveTo>
                    <a:lnTo>
                      <a:pt x="1916303" y="575957"/>
                    </a:lnTo>
                    <a:lnTo>
                      <a:pt x="1777022" y="853960"/>
                    </a:lnTo>
                    <a:lnTo>
                      <a:pt x="1470215" y="345224"/>
                    </a:lnTo>
                    <a:lnTo>
                      <a:pt x="1454124" y="312686"/>
                    </a:lnTo>
                    <a:lnTo>
                      <a:pt x="1431061" y="273812"/>
                    </a:lnTo>
                    <a:lnTo>
                      <a:pt x="1405204" y="236893"/>
                    </a:lnTo>
                    <a:lnTo>
                      <a:pt x="1404048" y="235496"/>
                    </a:lnTo>
                    <a:lnTo>
                      <a:pt x="1339811" y="128955"/>
                    </a:lnTo>
                    <a:lnTo>
                      <a:pt x="1320749" y="146939"/>
                    </a:lnTo>
                    <a:lnTo>
                      <a:pt x="1312303" y="139293"/>
                    </a:lnTo>
                    <a:lnTo>
                      <a:pt x="1276705" y="111645"/>
                    </a:lnTo>
                    <a:lnTo>
                      <a:pt x="1239012" y="86702"/>
                    </a:lnTo>
                    <a:lnTo>
                      <a:pt x="1199388" y="64592"/>
                    </a:lnTo>
                    <a:lnTo>
                      <a:pt x="1157960" y="45478"/>
                    </a:lnTo>
                    <a:lnTo>
                      <a:pt x="1114882" y="29502"/>
                    </a:lnTo>
                    <a:lnTo>
                      <a:pt x="1070292" y="16814"/>
                    </a:lnTo>
                    <a:lnTo>
                      <a:pt x="1024318" y="7569"/>
                    </a:lnTo>
                    <a:lnTo>
                      <a:pt x="977125" y="1917"/>
                    </a:lnTo>
                    <a:lnTo>
                      <a:pt x="928839" y="0"/>
                    </a:lnTo>
                    <a:lnTo>
                      <a:pt x="881519" y="1854"/>
                    </a:lnTo>
                    <a:lnTo>
                      <a:pt x="877760" y="2298"/>
                    </a:lnTo>
                    <a:lnTo>
                      <a:pt x="875182" y="2413"/>
                    </a:lnTo>
                    <a:lnTo>
                      <a:pt x="864920" y="3810"/>
                    </a:lnTo>
                    <a:lnTo>
                      <a:pt x="835177" y="7315"/>
                    </a:lnTo>
                    <a:lnTo>
                      <a:pt x="826274" y="9080"/>
                    </a:lnTo>
                    <a:lnTo>
                      <a:pt x="822858" y="9537"/>
                    </a:lnTo>
                    <a:lnTo>
                      <a:pt x="816025" y="11099"/>
                    </a:lnTo>
                    <a:lnTo>
                      <a:pt x="789965" y="16243"/>
                    </a:lnTo>
                    <a:lnTo>
                      <a:pt x="774293" y="20624"/>
                    </a:lnTo>
                    <a:lnTo>
                      <a:pt x="772058" y="21132"/>
                    </a:lnTo>
                    <a:lnTo>
                      <a:pt x="769366" y="22009"/>
                    </a:lnTo>
                    <a:lnTo>
                      <a:pt x="703491" y="44005"/>
                    </a:lnTo>
                    <a:lnTo>
                      <a:pt x="662520" y="62547"/>
                    </a:lnTo>
                    <a:lnTo>
                      <a:pt x="623239" y="84023"/>
                    </a:lnTo>
                    <a:lnTo>
                      <a:pt x="585800" y="108280"/>
                    </a:lnTo>
                    <a:lnTo>
                      <a:pt x="550354" y="135216"/>
                    </a:lnTo>
                    <a:lnTo>
                      <a:pt x="531787" y="151612"/>
                    </a:lnTo>
                    <a:lnTo>
                      <a:pt x="531812" y="151193"/>
                    </a:lnTo>
                    <a:lnTo>
                      <a:pt x="386257" y="254952"/>
                    </a:lnTo>
                    <a:lnTo>
                      <a:pt x="292176" y="372808"/>
                    </a:lnTo>
                    <a:lnTo>
                      <a:pt x="208572" y="579691"/>
                    </a:lnTo>
                    <a:lnTo>
                      <a:pt x="94424" y="950544"/>
                    </a:lnTo>
                    <a:lnTo>
                      <a:pt x="72872" y="1024420"/>
                    </a:lnTo>
                    <a:lnTo>
                      <a:pt x="54025" y="1093279"/>
                    </a:lnTo>
                    <a:lnTo>
                      <a:pt x="37909" y="1157351"/>
                    </a:lnTo>
                    <a:lnTo>
                      <a:pt x="24587" y="1216837"/>
                    </a:lnTo>
                    <a:lnTo>
                      <a:pt x="14097" y="1271968"/>
                    </a:lnTo>
                    <a:lnTo>
                      <a:pt x="6464" y="1322946"/>
                    </a:lnTo>
                    <a:lnTo>
                      <a:pt x="1765" y="1369999"/>
                    </a:lnTo>
                    <a:lnTo>
                      <a:pt x="0" y="1413332"/>
                    </a:lnTo>
                    <a:lnTo>
                      <a:pt x="1244" y="1453159"/>
                    </a:lnTo>
                    <a:lnTo>
                      <a:pt x="12903" y="1523199"/>
                    </a:lnTo>
                    <a:lnTo>
                      <a:pt x="37058" y="1581835"/>
                    </a:lnTo>
                    <a:lnTo>
                      <a:pt x="74053" y="1630781"/>
                    </a:lnTo>
                    <a:lnTo>
                      <a:pt x="124244" y="1671789"/>
                    </a:lnTo>
                    <a:lnTo>
                      <a:pt x="187960" y="1706575"/>
                    </a:lnTo>
                    <a:lnTo>
                      <a:pt x="224993" y="1722170"/>
                    </a:lnTo>
                    <a:lnTo>
                      <a:pt x="265531" y="1736864"/>
                    </a:lnTo>
                    <a:lnTo>
                      <a:pt x="274408" y="1739684"/>
                    </a:lnTo>
                    <a:lnTo>
                      <a:pt x="242087" y="2394508"/>
                    </a:lnTo>
                    <a:lnTo>
                      <a:pt x="1504696" y="2394508"/>
                    </a:lnTo>
                    <a:lnTo>
                      <a:pt x="1512074" y="1656702"/>
                    </a:lnTo>
                    <a:lnTo>
                      <a:pt x="1512074" y="1656359"/>
                    </a:lnTo>
                    <a:lnTo>
                      <a:pt x="1515567" y="1386967"/>
                    </a:lnTo>
                    <a:lnTo>
                      <a:pt x="1574482" y="1474457"/>
                    </a:lnTo>
                    <a:lnTo>
                      <a:pt x="1603324" y="1517865"/>
                    </a:lnTo>
                    <a:lnTo>
                      <a:pt x="1640166" y="1553210"/>
                    </a:lnTo>
                    <a:lnTo>
                      <a:pt x="1683499" y="1579600"/>
                    </a:lnTo>
                    <a:lnTo>
                      <a:pt x="1731822" y="1596097"/>
                    </a:lnTo>
                    <a:lnTo>
                      <a:pt x="1783626" y="1601800"/>
                    </a:lnTo>
                    <a:lnTo>
                      <a:pt x="1784781" y="1601800"/>
                    </a:lnTo>
                    <a:lnTo>
                      <a:pt x="1837042" y="1595704"/>
                    </a:lnTo>
                    <a:lnTo>
                      <a:pt x="1885594" y="1578737"/>
                    </a:lnTo>
                    <a:lnTo>
                      <a:pt x="1928939" y="1551813"/>
                    </a:lnTo>
                    <a:lnTo>
                      <a:pt x="1965617" y="1515872"/>
                    </a:lnTo>
                    <a:lnTo>
                      <a:pt x="1994128" y="1471841"/>
                    </a:lnTo>
                    <a:lnTo>
                      <a:pt x="2337282" y="786892"/>
                    </a:lnTo>
                    <a:close/>
                  </a:path>
                </a:pathLst>
              </a:custGeom>
              <a:solidFill>
                <a:srgbClr val="124634"/>
              </a:solidFill>
            </p:spPr>
            <p:txBody>
              <a:bodyPr wrap="square" lIns="0" tIns="0" rIns="0" bIns="0" rtlCol="0"/>
              <a:lstStyle/>
              <a:p>
                <a:endParaRPr sz="662"/>
              </a:p>
            </p:txBody>
          </p:sp>
          <p:sp>
            <p:nvSpPr>
              <p:cNvPr id="78" name="object 39">
                <a:extLst>
                  <a:ext uri="{FF2B5EF4-FFF2-40B4-BE49-F238E27FC236}">
                    <a16:creationId xmlns="" xmlns:a16="http://schemas.microsoft.com/office/drawing/2014/main" id="{2950B9F4-5147-8E44-AED6-1C482EA997CB}"/>
                  </a:ext>
                </a:extLst>
              </p:cNvPr>
              <p:cNvSpPr/>
              <p:nvPr/>
            </p:nvSpPr>
            <p:spPr>
              <a:xfrm>
                <a:off x="6975360" y="3359244"/>
                <a:ext cx="806450" cy="900430"/>
              </a:xfrm>
              <a:custGeom>
                <a:avLst/>
                <a:gdLst/>
                <a:ahLst/>
                <a:cxnLst/>
                <a:rect l="l" t="t" r="r" b="b"/>
                <a:pathLst>
                  <a:path w="806450" h="900429">
                    <a:moveTo>
                      <a:pt x="806056" y="432650"/>
                    </a:moveTo>
                    <a:lnTo>
                      <a:pt x="805548" y="385965"/>
                    </a:lnTo>
                    <a:lnTo>
                      <a:pt x="794448" y="264134"/>
                    </a:lnTo>
                    <a:lnTo>
                      <a:pt x="786218" y="216776"/>
                    </a:lnTo>
                    <a:lnTo>
                      <a:pt x="770915" y="172770"/>
                    </a:lnTo>
                    <a:lnTo>
                      <a:pt x="749236" y="132613"/>
                    </a:lnTo>
                    <a:lnTo>
                      <a:pt x="721880" y="96786"/>
                    </a:lnTo>
                    <a:lnTo>
                      <a:pt x="689559" y="65786"/>
                    </a:lnTo>
                    <a:lnTo>
                      <a:pt x="652983" y="40119"/>
                    </a:lnTo>
                    <a:lnTo>
                      <a:pt x="612838" y="20269"/>
                    </a:lnTo>
                    <a:lnTo>
                      <a:pt x="569836" y="6731"/>
                    </a:lnTo>
                    <a:lnTo>
                      <a:pt x="524700" y="0"/>
                    </a:lnTo>
                    <a:lnTo>
                      <a:pt x="478104" y="584"/>
                    </a:lnTo>
                    <a:lnTo>
                      <a:pt x="430784" y="8953"/>
                    </a:lnTo>
                    <a:lnTo>
                      <a:pt x="386702" y="24345"/>
                    </a:lnTo>
                    <a:lnTo>
                      <a:pt x="346519" y="46037"/>
                    </a:lnTo>
                    <a:lnTo>
                      <a:pt x="310730" y="73342"/>
                    </a:lnTo>
                    <a:lnTo>
                      <a:pt x="279793" y="105587"/>
                    </a:lnTo>
                    <a:lnTo>
                      <a:pt x="254190" y="142074"/>
                    </a:lnTo>
                    <a:lnTo>
                      <a:pt x="234391" y="182130"/>
                    </a:lnTo>
                    <a:lnTo>
                      <a:pt x="220891" y="225082"/>
                    </a:lnTo>
                    <a:lnTo>
                      <a:pt x="214172" y="270243"/>
                    </a:lnTo>
                    <a:lnTo>
                      <a:pt x="214680" y="316928"/>
                    </a:lnTo>
                    <a:lnTo>
                      <a:pt x="225780" y="438759"/>
                    </a:lnTo>
                    <a:lnTo>
                      <a:pt x="231825" y="473595"/>
                    </a:lnTo>
                    <a:lnTo>
                      <a:pt x="125641" y="473595"/>
                    </a:lnTo>
                    <a:lnTo>
                      <a:pt x="0" y="893635"/>
                    </a:lnTo>
                    <a:lnTo>
                      <a:pt x="315556" y="900252"/>
                    </a:lnTo>
                    <a:lnTo>
                      <a:pt x="384251" y="671195"/>
                    </a:lnTo>
                    <a:lnTo>
                      <a:pt x="407390" y="682625"/>
                    </a:lnTo>
                    <a:lnTo>
                      <a:pt x="450380" y="696163"/>
                    </a:lnTo>
                    <a:lnTo>
                      <a:pt x="495528" y="702894"/>
                    </a:lnTo>
                    <a:lnTo>
                      <a:pt x="542112" y="702310"/>
                    </a:lnTo>
                    <a:lnTo>
                      <a:pt x="589432" y="693940"/>
                    </a:lnTo>
                    <a:lnTo>
                      <a:pt x="633526" y="678548"/>
                    </a:lnTo>
                    <a:lnTo>
                      <a:pt x="673696" y="656856"/>
                    </a:lnTo>
                    <a:lnTo>
                      <a:pt x="709498" y="629551"/>
                    </a:lnTo>
                    <a:lnTo>
                      <a:pt x="740435" y="597319"/>
                    </a:lnTo>
                    <a:lnTo>
                      <a:pt x="766038" y="560832"/>
                    </a:lnTo>
                    <a:lnTo>
                      <a:pt x="785825" y="520763"/>
                    </a:lnTo>
                    <a:lnTo>
                      <a:pt x="799325" y="477812"/>
                    </a:lnTo>
                    <a:lnTo>
                      <a:pt x="806056" y="432650"/>
                    </a:lnTo>
                    <a:close/>
                  </a:path>
                </a:pathLst>
              </a:custGeom>
              <a:solidFill>
                <a:srgbClr val="EBB48F"/>
              </a:solidFill>
            </p:spPr>
            <p:txBody>
              <a:bodyPr wrap="square" lIns="0" tIns="0" rIns="0" bIns="0" rtlCol="0"/>
              <a:lstStyle/>
              <a:p>
                <a:endParaRPr sz="662"/>
              </a:p>
            </p:txBody>
          </p:sp>
          <p:sp>
            <p:nvSpPr>
              <p:cNvPr id="79" name="object 40">
                <a:extLst>
                  <a:ext uri="{FF2B5EF4-FFF2-40B4-BE49-F238E27FC236}">
                    <a16:creationId xmlns="" xmlns:a16="http://schemas.microsoft.com/office/drawing/2014/main" id="{60AA348E-2508-2743-8616-6639F1FB70BC}"/>
                  </a:ext>
                </a:extLst>
              </p:cNvPr>
              <p:cNvSpPr/>
              <p:nvPr/>
            </p:nvSpPr>
            <p:spPr>
              <a:xfrm>
                <a:off x="7019363" y="3100630"/>
                <a:ext cx="841375" cy="799465"/>
              </a:xfrm>
              <a:custGeom>
                <a:avLst/>
                <a:gdLst/>
                <a:ahLst/>
                <a:cxnLst/>
                <a:rect l="l" t="t" r="r" b="b"/>
                <a:pathLst>
                  <a:path w="841375" h="799464">
                    <a:moveTo>
                      <a:pt x="600264" y="0"/>
                    </a:moveTo>
                    <a:lnTo>
                      <a:pt x="561146" y="3627"/>
                    </a:lnTo>
                    <a:lnTo>
                      <a:pt x="523465" y="15025"/>
                    </a:lnTo>
                    <a:lnTo>
                      <a:pt x="488481" y="34733"/>
                    </a:lnTo>
                    <a:lnTo>
                      <a:pt x="457453" y="63289"/>
                    </a:lnTo>
                    <a:lnTo>
                      <a:pt x="431640" y="101231"/>
                    </a:lnTo>
                    <a:lnTo>
                      <a:pt x="412301" y="149098"/>
                    </a:lnTo>
                    <a:lnTo>
                      <a:pt x="374327" y="145394"/>
                    </a:lnTo>
                    <a:lnTo>
                      <a:pt x="326450" y="150332"/>
                    </a:lnTo>
                    <a:lnTo>
                      <a:pt x="272112" y="162379"/>
                    </a:lnTo>
                    <a:lnTo>
                      <a:pt x="214755" y="180006"/>
                    </a:lnTo>
                    <a:lnTo>
                      <a:pt x="157822" y="201681"/>
                    </a:lnTo>
                    <a:lnTo>
                      <a:pt x="104755" y="225873"/>
                    </a:lnTo>
                    <a:lnTo>
                      <a:pt x="58997" y="251052"/>
                    </a:lnTo>
                    <a:lnTo>
                      <a:pt x="23990" y="275686"/>
                    </a:lnTo>
                    <a:lnTo>
                      <a:pt x="0" y="317198"/>
                    </a:lnTo>
                    <a:lnTo>
                      <a:pt x="40415" y="469791"/>
                    </a:lnTo>
                    <a:lnTo>
                      <a:pt x="56540" y="626928"/>
                    </a:lnTo>
                    <a:lnTo>
                      <a:pt x="58666" y="749725"/>
                    </a:lnTo>
                    <a:lnTo>
                      <a:pt x="57087" y="799298"/>
                    </a:lnTo>
                    <a:lnTo>
                      <a:pt x="405966" y="764409"/>
                    </a:lnTo>
                    <a:lnTo>
                      <a:pt x="491992" y="707974"/>
                    </a:lnTo>
                    <a:lnTo>
                      <a:pt x="531020" y="657486"/>
                    </a:lnTo>
                    <a:lnTo>
                      <a:pt x="532369" y="584436"/>
                    </a:lnTo>
                    <a:lnTo>
                      <a:pt x="505356" y="460314"/>
                    </a:lnTo>
                    <a:lnTo>
                      <a:pt x="583922" y="442374"/>
                    </a:lnTo>
                    <a:lnTo>
                      <a:pt x="624569" y="424383"/>
                    </a:lnTo>
                    <a:lnTo>
                      <a:pt x="640311" y="395531"/>
                    </a:lnTo>
                    <a:lnTo>
                      <a:pt x="644158" y="345009"/>
                    </a:lnTo>
                    <a:lnTo>
                      <a:pt x="780157" y="302707"/>
                    </a:lnTo>
                    <a:lnTo>
                      <a:pt x="841168" y="264261"/>
                    </a:lnTo>
                    <a:lnTo>
                      <a:pt x="841301" y="207758"/>
                    </a:lnTo>
                    <a:lnTo>
                      <a:pt x="794666" y="111288"/>
                    </a:lnTo>
                    <a:lnTo>
                      <a:pt x="773359" y="79592"/>
                    </a:lnTo>
                    <a:lnTo>
                      <a:pt x="745936" y="52438"/>
                    </a:lnTo>
                    <a:lnTo>
                      <a:pt x="713656" y="30363"/>
                    </a:lnTo>
                    <a:lnTo>
                      <a:pt x="677778" y="13906"/>
                    </a:lnTo>
                    <a:lnTo>
                      <a:pt x="639561" y="3605"/>
                    </a:lnTo>
                    <a:lnTo>
                      <a:pt x="600264" y="0"/>
                    </a:lnTo>
                    <a:close/>
                  </a:path>
                </a:pathLst>
              </a:custGeom>
              <a:solidFill>
                <a:srgbClr val="124634"/>
              </a:solidFill>
            </p:spPr>
            <p:txBody>
              <a:bodyPr wrap="square" lIns="0" tIns="0" rIns="0" bIns="0" rtlCol="0"/>
              <a:lstStyle/>
              <a:p>
                <a:endParaRPr sz="662"/>
              </a:p>
            </p:txBody>
          </p:sp>
          <p:sp>
            <p:nvSpPr>
              <p:cNvPr id="80" name="object 41">
                <a:extLst>
                  <a:ext uri="{FF2B5EF4-FFF2-40B4-BE49-F238E27FC236}">
                    <a16:creationId xmlns="" xmlns:a16="http://schemas.microsoft.com/office/drawing/2014/main" id="{A700D7D7-30CB-D946-9474-3A02C8197879}"/>
                  </a:ext>
                </a:extLst>
              </p:cNvPr>
              <p:cNvSpPr/>
              <p:nvPr/>
            </p:nvSpPr>
            <p:spPr>
              <a:xfrm>
                <a:off x="7266235" y="3644448"/>
                <a:ext cx="255904" cy="255904"/>
              </a:xfrm>
              <a:custGeom>
                <a:avLst/>
                <a:gdLst/>
                <a:ahLst/>
                <a:cxnLst/>
                <a:rect l="l" t="t" r="r" b="b"/>
                <a:pathLst>
                  <a:path w="255904" h="255904">
                    <a:moveTo>
                      <a:pt x="127744" y="0"/>
                    </a:moveTo>
                    <a:lnTo>
                      <a:pt x="78024" y="10038"/>
                    </a:lnTo>
                    <a:lnTo>
                      <a:pt x="37419" y="37413"/>
                    </a:lnTo>
                    <a:lnTo>
                      <a:pt x="10040" y="78015"/>
                    </a:lnTo>
                    <a:lnTo>
                      <a:pt x="0" y="127734"/>
                    </a:lnTo>
                    <a:lnTo>
                      <a:pt x="10040" y="177458"/>
                    </a:lnTo>
                    <a:lnTo>
                      <a:pt x="37419" y="218064"/>
                    </a:lnTo>
                    <a:lnTo>
                      <a:pt x="78024" y="245440"/>
                    </a:lnTo>
                    <a:lnTo>
                      <a:pt x="127744" y="255479"/>
                    </a:lnTo>
                    <a:lnTo>
                      <a:pt x="177464" y="245440"/>
                    </a:lnTo>
                    <a:lnTo>
                      <a:pt x="218070" y="218064"/>
                    </a:lnTo>
                    <a:lnTo>
                      <a:pt x="245449" y="177458"/>
                    </a:lnTo>
                    <a:lnTo>
                      <a:pt x="255489" y="127734"/>
                    </a:lnTo>
                    <a:lnTo>
                      <a:pt x="245449" y="78015"/>
                    </a:lnTo>
                    <a:lnTo>
                      <a:pt x="218070" y="37413"/>
                    </a:lnTo>
                    <a:lnTo>
                      <a:pt x="177464" y="10038"/>
                    </a:lnTo>
                    <a:lnTo>
                      <a:pt x="127744" y="0"/>
                    </a:lnTo>
                    <a:close/>
                  </a:path>
                </a:pathLst>
              </a:custGeom>
              <a:solidFill>
                <a:srgbClr val="EBB48F"/>
              </a:solidFill>
            </p:spPr>
            <p:txBody>
              <a:bodyPr wrap="square" lIns="0" tIns="0" rIns="0" bIns="0" rtlCol="0"/>
              <a:lstStyle/>
              <a:p>
                <a:endParaRPr sz="662"/>
              </a:p>
            </p:txBody>
          </p:sp>
          <p:sp>
            <p:nvSpPr>
              <p:cNvPr id="81" name="object 42">
                <a:extLst>
                  <a:ext uri="{FF2B5EF4-FFF2-40B4-BE49-F238E27FC236}">
                    <a16:creationId xmlns="" xmlns:a16="http://schemas.microsoft.com/office/drawing/2014/main" id="{408BF97E-09D8-BC44-9FAC-B18ECD51DF1A}"/>
                  </a:ext>
                </a:extLst>
              </p:cNvPr>
              <p:cNvSpPr/>
              <p:nvPr/>
            </p:nvSpPr>
            <p:spPr>
              <a:xfrm>
                <a:off x="6748958" y="3560946"/>
                <a:ext cx="1011555" cy="1244600"/>
              </a:xfrm>
              <a:custGeom>
                <a:avLst/>
                <a:gdLst/>
                <a:ahLst/>
                <a:cxnLst/>
                <a:rect l="l" t="t" r="r" b="b"/>
                <a:pathLst>
                  <a:path w="1011554" h="1244600">
                    <a:moveTo>
                      <a:pt x="931900" y="745985"/>
                    </a:moveTo>
                    <a:lnTo>
                      <a:pt x="896480"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21"/>
                    </a:lnTo>
                    <a:lnTo>
                      <a:pt x="310819" y="471462"/>
                    </a:lnTo>
                    <a:lnTo>
                      <a:pt x="259626" y="473062"/>
                    </a:lnTo>
                    <a:lnTo>
                      <a:pt x="211277" y="477824"/>
                    </a:lnTo>
                    <a:lnTo>
                      <a:pt x="166712" y="485952"/>
                    </a:lnTo>
                    <a:lnTo>
                      <a:pt x="126860" y="497636"/>
                    </a:lnTo>
                    <a:lnTo>
                      <a:pt x="65062" y="532574"/>
                    </a:lnTo>
                    <a:lnTo>
                      <a:pt x="39243" y="562648"/>
                    </a:lnTo>
                    <a:lnTo>
                      <a:pt x="20434" y="599059"/>
                    </a:lnTo>
                    <a:lnTo>
                      <a:pt x="8039" y="640588"/>
                    </a:lnTo>
                    <a:lnTo>
                      <a:pt x="1422" y="686054"/>
                    </a:lnTo>
                    <a:lnTo>
                      <a:pt x="0" y="734225"/>
                    </a:lnTo>
                    <a:lnTo>
                      <a:pt x="3162" y="783920"/>
                    </a:lnTo>
                    <a:lnTo>
                      <a:pt x="10299" y="833907"/>
                    </a:lnTo>
                    <a:lnTo>
                      <a:pt x="20815" y="882992"/>
                    </a:lnTo>
                    <a:lnTo>
                      <a:pt x="34086" y="929970"/>
                    </a:lnTo>
                    <a:lnTo>
                      <a:pt x="49517" y="973620"/>
                    </a:lnTo>
                    <a:lnTo>
                      <a:pt x="66497" y="1012748"/>
                    </a:lnTo>
                    <a:lnTo>
                      <a:pt x="102692" y="1072591"/>
                    </a:lnTo>
                    <a:lnTo>
                      <a:pt x="112737" y="1085392"/>
                    </a:lnTo>
                    <a:lnTo>
                      <a:pt x="136207" y="1115949"/>
                    </a:lnTo>
                    <a:lnTo>
                      <a:pt x="164249" y="1149946"/>
                    </a:lnTo>
                    <a:lnTo>
                      <a:pt x="196977" y="1183589"/>
                    </a:lnTo>
                    <a:lnTo>
                      <a:pt x="234454" y="1213091"/>
                    </a:lnTo>
                    <a:lnTo>
                      <a:pt x="276771" y="1234655"/>
                    </a:lnTo>
                    <a:lnTo>
                      <a:pt x="324015" y="1244511"/>
                    </a:lnTo>
                    <a:lnTo>
                      <a:pt x="349504" y="1243863"/>
                    </a:lnTo>
                    <a:lnTo>
                      <a:pt x="404304" y="1229029"/>
                    </a:lnTo>
                    <a:lnTo>
                      <a:pt x="464235" y="1192999"/>
                    </a:lnTo>
                    <a:lnTo>
                      <a:pt x="496163" y="1165860"/>
                    </a:lnTo>
                    <a:lnTo>
                      <a:pt x="529399" y="1132001"/>
                    </a:lnTo>
                    <a:lnTo>
                      <a:pt x="563968" y="1090942"/>
                    </a:lnTo>
                    <a:lnTo>
                      <a:pt x="599871" y="1042212"/>
                    </a:lnTo>
                    <a:lnTo>
                      <a:pt x="637133" y="985354"/>
                    </a:lnTo>
                    <a:lnTo>
                      <a:pt x="675741" y="919873"/>
                    </a:lnTo>
                    <a:lnTo>
                      <a:pt x="715733" y="845299"/>
                    </a:lnTo>
                    <a:lnTo>
                      <a:pt x="873429" y="791273"/>
                    </a:lnTo>
                    <a:lnTo>
                      <a:pt x="931900" y="745985"/>
                    </a:lnTo>
                    <a:close/>
                  </a:path>
                  <a:path w="1011554" h="1244600">
                    <a:moveTo>
                      <a:pt x="1011059" y="321284"/>
                    </a:moveTo>
                    <a:lnTo>
                      <a:pt x="928624" y="294449"/>
                    </a:lnTo>
                    <a:lnTo>
                      <a:pt x="866775" y="266661"/>
                    </a:lnTo>
                    <a:lnTo>
                      <a:pt x="827773" y="234429"/>
                    </a:lnTo>
                    <a:lnTo>
                      <a:pt x="802855" y="171932"/>
                    </a:lnTo>
                    <a:lnTo>
                      <a:pt x="792022" y="110642"/>
                    </a:lnTo>
                    <a:lnTo>
                      <a:pt x="775754" y="0"/>
                    </a:lnTo>
                    <a:lnTo>
                      <a:pt x="736511" y="106680"/>
                    </a:lnTo>
                    <a:lnTo>
                      <a:pt x="736511" y="463080"/>
                    </a:lnTo>
                    <a:lnTo>
                      <a:pt x="739546" y="474472"/>
                    </a:lnTo>
                    <a:lnTo>
                      <a:pt x="754519" y="496887"/>
                    </a:lnTo>
                    <a:lnTo>
                      <a:pt x="790206" y="512699"/>
                    </a:lnTo>
                    <a:lnTo>
                      <a:pt x="855383" y="504266"/>
                    </a:lnTo>
                    <a:lnTo>
                      <a:pt x="919962" y="481571"/>
                    </a:lnTo>
                    <a:lnTo>
                      <a:pt x="957694" y="454952"/>
                    </a:lnTo>
                    <a:lnTo>
                      <a:pt x="983195" y="407238"/>
                    </a:lnTo>
                    <a:lnTo>
                      <a:pt x="1011059" y="321284"/>
                    </a:lnTo>
                    <a:close/>
                  </a:path>
                </a:pathLst>
              </a:custGeom>
              <a:solidFill>
                <a:srgbClr val="124634"/>
              </a:solidFill>
            </p:spPr>
            <p:txBody>
              <a:bodyPr wrap="square" lIns="0" tIns="0" rIns="0" bIns="0" rtlCol="0"/>
              <a:lstStyle/>
              <a:p>
                <a:endParaRPr sz="662"/>
              </a:p>
            </p:txBody>
          </p:sp>
          <p:sp>
            <p:nvSpPr>
              <p:cNvPr id="82" name="object 43">
                <a:extLst>
                  <a:ext uri="{FF2B5EF4-FFF2-40B4-BE49-F238E27FC236}">
                    <a16:creationId xmlns="" xmlns:a16="http://schemas.microsoft.com/office/drawing/2014/main" id="{AAED2815-01D8-254B-84E5-C0CF482F7320}"/>
                  </a:ext>
                </a:extLst>
              </p:cNvPr>
              <p:cNvSpPr/>
              <p:nvPr/>
            </p:nvSpPr>
            <p:spPr>
              <a:xfrm>
                <a:off x="6443627" y="6390788"/>
                <a:ext cx="2710180" cy="3619500"/>
              </a:xfrm>
              <a:custGeom>
                <a:avLst/>
                <a:gdLst/>
                <a:ahLst/>
                <a:cxnLst/>
                <a:rect l="l" t="t" r="r" b="b"/>
                <a:pathLst>
                  <a:path w="2710179" h="3619500">
                    <a:moveTo>
                      <a:pt x="1919910" y="0"/>
                    </a:moveTo>
                    <a:lnTo>
                      <a:pt x="0" y="1045046"/>
                    </a:lnTo>
                    <a:lnTo>
                      <a:pt x="0" y="3619219"/>
                    </a:lnTo>
                    <a:lnTo>
                      <a:pt x="2709561" y="3619219"/>
                    </a:lnTo>
                    <a:lnTo>
                      <a:pt x="1919910" y="0"/>
                    </a:lnTo>
                    <a:close/>
                  </a:path>
                </a:pathLst>
              </a:custGeom>
              <a:solidFill>
                <a:srgbClr val="FFFFFF"/>
              </a:solidFill>
            </p:spPr>
            <p:txBody>
              <a:bodyPr wrap="square" lIns="0" tIns="0" rIns="0" bIns="0" rtlCol="0"/>
              <a:lstStyle/>
              <a:p>
                <a:endParaRPr sz="662"/>
              </a:p>
            </p:txBody>
          </p:sp>
        </p:grpSp>
        <p:grpSp>
          <p:nvGrpSpPr>
            <p:cNvPr id="83" name="object 44">
              <a:extLst>
                <a:ext uri="{FF2B5EF4-FFF2-40B4-BE49-F238E27FC236}">
                  <a16:creationId xmlns="" xmlns:a16="http://schemas.microsoft.com/office/drawing/2014/main" id="{C9CA1C81-0C26-5048-8479-1F4B4F3E14FB}"/>
                </a:ext>
              </a:extLst>
            </p:cNvPr>
            <p:cNvGrpSpPr/>
            <p:nvPr/>
          </p:nvGrpSpPr>
          <p:grpSpPr>
            <a:xfrm>
              <a:off x="6947917" y="3313007"/>
              <a:ext cx="1300748" cy="898356"/>
              <a:chOff x="11590368" y="5710091"/>
              <a:chExt cx="2145030" cy="1481455"/>
            </a:xfrm>
          </p:grpSpPr>
          <p:sp>
            <p:nvSpPr>
              <p:cNvPr id="84" name="object 45">
                <a:extLst>
                  <a:ext uri="{FF2B5EF4-FFF2-40B4-BE49-F238E27FC236}">
                    <a16:creationId xmlns="" xmlns:a16="http://schemas.microsoft.com/office/drawing/2014/main" id="{9D8C0A08-D14F-8C4B-89DA-3D792FCAF401}"/>
                  </a:ext>
                </a:extLst>
              </p:cNvPr>
              <p:cNvSpPr/>
              <p:nvPr/>
            </p:nvSpPr>
            <p:spPr>
              <a:xfrm>
                <a:off x="11763406" y="5883128"/>
                <a:ext cx="1769110" cy="1135380"/>
              </a:xfrm>
              <a:custGeom>
                <a:avLst/>
                <a:gdLst/>
                <a:ahLst/>
                <a:cxnLst/>
                <a:rect l="l" t="t" r="r" b="b"/>
                <a:pathLst>
                  <a:path w="1769109" h="1135379">
                    <a:moveTo>
                      <a:pt x="0" y="1135242"/>
                    </a:moveTo>
                    <a:lnTo>
                      <a:pt x="1768909" y="0"/>
                    </a:lnTo>
                  </a:path>
                </a:pathLst>
              </a:custGeom>
              <a:ln w="345539">
                <a:solidFill>
                  <a:srgbClr val="124634"/>
                </a:solidFill>
              </a:ln>
            </p:spPr>
            <p:txBody>
              <a:bodyPr wrap="square" lIns="0" tIns="0" rIns="0" bIns="0" rtlCol="0"/>
              <a:lstStyle/>
              <a:p>
                <a:endParaRPr sz="662"/>
              </a:p>
            </p:txBody>
          </p:sp>
          <p:sp>
            <p:nvSpPr>
              <p:cNvPr id="85" name="object 46">
                <a:extLst>
                  <a:ext uri="{FF2B5EF4-FFF2-40B4-BE49-F238E27FC236}">
                    <a16:creationId xmlns="" xmlns:a16="http://schemas.microsoft.com/office/drawing/2014/main" id="{281CE29D-525D-DA44-B480-945609377AF0}"/>
                  </a:ext>
                </a:extLst>
              </p:cNvPr>
              <p:cNvSpPr/>
              <p:nvPr/>
            </p:nvSpPr>
            <p:spPr>
              <a:xfrm>
                <a:off x="11637080" y="5785682"/>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93" name="object 56">
              <a:extLst>
                <a:ext uri="{FF2B5EF4-FFF2-40B4-BE49-F238E27FC236}">
                  <a16:creationId xmlns="" xmlns:a16="http://schemas.microsoft.com/office/drawing/2014/main" id="{F779BF1A-71F7-E041-96E5-EA7C8233C50E}"/>
                </a:ext>
              </a:extLst>
            </p:cNvPr>
            <p:cNvGrpSpPr/>
            <p:nvPr/>
          </p:nvGrpSpPr>
          <p:grpSpPr>
            <a:xfrm>
              <a:off x="227396" y="2773382"/>
              <a:ext cx="10878074" cy="2023129"/>
              <a:chOff x="507731" y="4820209"/>
              <a:chExt cx="17938750" cy="3336290"/>
            </a:xfrm>
          </p:grpSpPr>
          <p:sp>
            <p:nvSpPr>
              <p:cNvPr id="94" name="object 57">
                <a:extLst>
                  <a:ext uri="{FF2B5EF4-FFF2-40B4-BE49-F238E27FC236}">
                    <a16:creationId xmlns="" xmlns:a16="http://schemas.microsoft.com/office/drawing/2014/main" id="{1EBF5A94-9F32-994C-9421-25F00064DCB2}"/>
                  </a:ext>
                </a:extLst>
              </p:cNvPr>
              <p:cNvSpPr/>
              <p:nvPr/>
            </p:nvSpPr>
            <p:spPr>
              <a:xfrm>
                <a:off x="14575963" y="5883129"/>
                <a:ext cx="1574800" cy="1296670"/>
              </a:xfrm>
              <a:custGeom>
                <a:avLst/>
                <a:gdLst/>
                <a:ahLst/>
                <a:cxnLst/>
                <a:rect l="l" t="t" r="r" b="b"/>
                <a:pathLst>
                  <a:path w="1574800" h="1296670">
                    <a:moveTo>
                      <a:pt x="0" y="0"/>
                    </a:moveTo>
                    <a:lnTo>
                      <a:pt x="1574329" y="1296379"/>
                    </a:lnTo>
                  </a:path>
                </a:pathLst>
              </a:custGeom>
              <a:ln w="345539">
                <a:solidFill>
                  <a:srgbClr val="124634"/>
                </a:solidFill>
              </a:ln>
            </p:spPr>
            <p:txBody>
              <a:bodyPr wrap="square" lIns="0" tIns="0" rIns="0" bIns="0" rtlCol="0"/>
              <a:lstStyle/>
              <a:p>
                <a:endParaRPr sz="662"/>
              </a:p>
            </p:txBody>
          </p:sp>
          <p:sp>
            <p:nvSpPr>
              <p:cNvPr id="95" name="object 58">
                <a:extLst>
                  <a:ext uri="{FF2B5EF4-FFF2-40B4-BE49-F238E27FC236}">
                    <a16:creationId xmlns="" xmlns:a16="http://schemas.microsoft.com/office/drawing/2014/main" id="{E8FD9676-67D5-BB40-809A-E68895242E3A}"/>
                  </a:ext>
                </a:extLst>
              </p:cNvPr>
              <p:cNvSpPr/>
              <p:nvPr/>
            </p:nvSpPr>
            <p:spPr>
              <a:xfrm>
                <a:off x="14728312" y="6008575"/>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96" name="object 59">
                <a:extLst>
                  <a:ext uri="{FF2B5EF4-FFF2-40B4-BE49-F238E27FC236}">
                    <a16:creationId xmlns="" xmlns:a16="http://schemas.microsoft.com/office/drawing/2014/main" id="{84A3B787-5323-C941-A11A-F3E26EC12466}"/>
                  </a:ext>
                </a:extLst>
              </p:cNvPr>
              <p:cNvSpPr/>
              <p:nvPr/>
            </p:nvSpPr>
            <p:spPr>
              <a:xfrm>
                <a:off x="5275576" y="6804370"/>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97" name="object 60">
                <a:extLst>
                  <a:ext uri="{FF2B5EF4-FFF2-40B4-BE49-F238E27FC236}">
                    <a16:creationId xmlns="" xmlns:a16="http://schemas.microsoft.com/office/drawing/2014/main" id="{6036E676-D6F6-1747-94DD-8C233BCB637F}"/>
                  </a:ext>
                </a:extLst>
              </p:cNvPr>
              <p:cNvSpPr/>
              <p:nvPr/>
            </p:nvSpPr>
            <p:spPr>
              <a:xfrm>
                <a:off x="5178936" y="6869886"/>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98" name="object 61">
                <a:extLst>
                  <a:ext uri="{FF2B5EF4-FFF2-40B4-BE49-F238E27FC236}">
                    <a16:creationId xmlns="" xmlns:a16="http://schemas.microsoft.com/office/drawing/2014/main" id="{39BD127E-1328-1648-B3C8-5032397F1BEB}"/>
                  </a:ext>
                </a:extLst>
              </p:cNvPr>
              <p:cNvSpPr/>
              <p:nvPr/>
            </p:nvSpPr>
            <p:spPr>
              <a:xfrm>
                <a:off x="8445462" y="6658700"/>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99" name="object 62">
                <a:extLst>
                  <a:ext uri="{FF2B5EF4-FFF2-40B4-BE49-F238E27FC236}">
                    <a16:creationId xmlns="" xmlns:a16="http://schemas.microsoft.com/office/drawing/2014/main" id="{53453939-13C8-284D-A72E-A4CF4254B6E3}"/>
                  </a:ext>
                </a:extLst>
              </p:cNvPr>
              <p:cNvSpPr/>
              <p:nvPr/>
            </p:nvSpPr>
            <p:spPr>
              <a:xfrm>
                <a:off x="8127757" y="6587398"/>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100" name="object 63">
                <a:extLst>
                  <a:ext uri="{FF2B5EF4-FFF2-40B4-BE49-F238E27FC236}">
                    <a16:creationId xmlns="" xmlns:a16="http://schemas.microsoft.com/office/drawing/2014/main" id="{8CC35925-DABC-7A4B-91EC-C293A67FA2B9}"/>
                  </a:ext>
                </a:extLst>
              </p:cNvPr>
              <p:cNvSpPr/>
              <p:nvPr/>
            </p:nvSpPr>
            <p:spPr>
              <a:xfrm>
                <a:off x="17105499" y="5097407"/>
                <a:ext cx="1167765" cy="1772920"/>
              </a:xfrm>
              <a:custGeom>
                <a:avLst/>
                <a:gdLst/>
                <a:ahLst/>
                <a:cxnLst/>
                <a:rect l="l" t="t" r="r" b="b"/>
                <a:pathLst>
                  <a:path w="1167765" h="1772920">
                    <a:moveTo>
                      <a:pt x="0" y="1772480"/>
                    </a:moveTo>
                    <a:lnTo>
                      <a:pt x="1167482" y="0"/>
                    </a:lnTo>
                  </a:path>
                </a:pathLst>
              </a:custGeom>
              <a:ln w="345539">
                <a:solidFill>
                  <a:srgbClr val="124634"/>
                </a:solidFill>
              </a:ln>
            </p:spPr>
            <p:txBody>
              <a:bodyPr wrap="square" lIns="0" tIns="0" rIns="0" bIns="0" rtlCol="0"/>
              <a:lstStyle/>
              <a:p>
                <a:endParaRPr sz="662"/>
              </a:p>
            </p:txBody>
          </p:sp>
          <p:sp>
            <p:nvSpPr>
              <p:cNvPr id="101" name="object 64">
                <a:extLst>
                  <a:ext uri="{FF2B5EF4-FFF2-40B4-BE49-F238E27FC236}">
                    <a16:creationId xmlns="" xmlns:a16="http://schemas.microsoft.com/office/drawing/2014/main" id="{2058A09A-D4E1-E740-97D9-A09BBC36E662}"/>
                  </a:ext>
                </a:extLst>
              </p:cNvPr>
              <p:cNvSpPr/>
              <p:nvPr/>
            </p:nvSpPr>
            <p:spPr>
              <a:xfrm>
                <a:off x="2437742" y="6607031"/>
                <a:ext cx="1808480" cy="1260475"/>
              </a:xfrm>
              <a:custGeom>
                <a:avLst/>
                <a:gdLst/>
                <a:ahLst/>
                <a:cxnLst/>
                <a:rect l="l" t="t" r="r" b="b"/>
                <a:pathLst>
                  <a:path w="1808479" h="1260475">
                    <a:moveTo>
                      <a:pt x="0" y="0"/>
                    </a:moveTo>
                    <a:lnTo>
                      <a:pt x="1808321" y="1259919"/>
                    </a:lnTo>
                  </a:path>
                </a:pathLst>
              </a:custGeom>
              <a:ln w="345539">
                <a:solidFill>
                  <a:srgbClr val="124634"/>
                </a:solidFill>
              </a:ln>
            </p:spPr>
            <p:txBody>
              <a:bodyPr wrap="square" lIns="0" tIns="0" rIns="0" bIns="0" rtlCol="0"/>
              <a:lstStyle/>
              <a:p>
                <a:endParaRPr sz="662"/>
              </a:p>
            </p:txBody>
          </p:sp>
          <p:sp>
            <p:nvSpPr>
              <p:cNvPr id="102" name="object 65">
                <a:extLst>
                  <a:ext uri="{FF2B5EF4-FFF2-40B4-BE49-F238E27FC236}">
                    <a16:creationId xmlns="" xmlns:a16="http://schemas.microsoft.com/office/drawing/2014/main" id="{1F292A87-B609-6940-B3E5-78C932A666A7}"/>
                  </a:ext>
                </a:extLst>
              </p:cNvPr>
              <p:cNvSpPr/>
              <p:nvPr/>
            </p:nvSpPr>
            <p:spPr>
              <a:xfrm>
                <a:off x="2733790" y="6813299"/>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103" name="object 66">
                <a:extLst>
                  <a:ext uri="{FF2B5EF4-FFF2-40B4-BE49-F238E27FC236}">
                    <a16:creationId xmlns="" xmlns:a16="http://schemas.microsoft.com/office/drawing/2014/main" id="{62239B1B-D9EE-904D-8F22-5CAF5283EBA6}"/>
                  </a:ext>
                </a:extLst>
              </p:cNvPr>
              <p:cNvSpPr/>
              <p:nvPr/>
            </p:nvSpPr>
            <p:spPr>
              <a:xfrm>
                <a:off x="4284053" y="7893426"/>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04" name="object 67">
                <a:extLst>
                  <a:ext uri="{FF2B5EF4-FFF2-40B4-BE49-F238E27FC236}">
                    <a16:creationId xmlns="" xmlns:a16="http://schemas.microsoft.com/office/drawing/2014/main" id="{41EC75CE-0B6E-5F49-88A8-3A8EA5597CD6}"/>
                  </a:ext>
                </a:extLst>
              </p:cNvPr>
              <p:cNvSpPr/>
              <p:nvPr/>
            </p:nvSpPr>
            <p:spPr>
              <a:xfrm>
                <a:off x="507731" y="4820209"/>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6"/>
                    </a:lnTo>
                    <a:lnTo>
                      <a:pt x="959535" y="41963"/>
                    </a:lnTo>
                    <a:lnTo>
                      <a:pt x="915086" y="54477"/>
                    </a:lnTo>
                    <a:lnTo>
                      <a:pt x="871304" y="68528"/>
                    </a:lnTo>
                    <a:lnTo>
                      <a:pt x="828218" y="84084"/>
                    </a:lnTo>
                    <a:lnTo>
                      <a:pt x="785860" y="101115"/>
                    </a:lnTo>
                    <a:lnTo>
                      <a:pt x="744262" y="119589"/>
                    </a:lnTo>
                    <a:lnTo>
                      <a:pt x="703453" y="139475"/>
                    </a:lnTo>
                    <a:lnTo>
                      <a:pt x="663466" y="160742"/>
                    </a:lnTo>
                    <a:lnTo>
                      <a:pt x="624331" y="183359"/>
                    </a:lnTo>
                    <a:lnTo>
                      <a:pt x="586080" y="207295"/>
                    </a:lnTo>
                    <a:lnTo>
                      <a:pt x="548743" y="232519"/>
                    </a:lnTo>
                    <a:lnTo>
                      <a:pt x="512352" y="259000"/>
                    </a:lnTo>
                    <a:lnTo>
                      <a:pt x="476938" y="286706"/>
                    </a:lnTo>
                    <a:lnTo>
                      <a:pt x="442531" y="315606"/>
                    </a:lnTo>
                    <a:lnTo>
                      <a:pt x="409164" y="345670"/>
                    </a:lnTo>
                    <a:lnTo>
                      <a:pt x="376866" y="376866"/>
                    </a:lnTo>
                    <a:lnTo>
                      <a:pt x="345670" y="409164"/>
                    </a:lnTo>
                    <a:lnTo>
                      <a:pt x="315606" y="442531"/>
                    </a:lnTo>
                    <a:lnTo>
                      <a:pt x="286706" y="476938"/>
                    </a:lnTo>
                    <a:lnTo>
                      <a:pt x="259000" y="512352"/>
                    </a:lnTo>
                    <a:lnTo>
                      <a:pt x="232519" y="548743"/>
                    </a:lnTo>
                    <a:lnTo>
                      <a:pt x="207295" y="586080"/>
                    </a:lnTo>
                    <a:lnTo>
                      <a:pt x="183359" y="624331"/>
                    </a:lnTo>
                    <a:lnTo>
                      <a:pt x="160742" y="663466"/>
                    </a:lnTo>
                    <a:lnTo>
                      <a:pt x="139475" y="703453"/>
                    </a:lnTo>
                    <a:lnTo>
                      <a:pt x="119589" y="744262"/>
                    </a:lnTo>
                    <a:lnTo>
                      <a:pt x="101115" y="785860"/>
                    </a:lnTo>
                    <a:lnTo>
                      <a:pt x="84084" y="828218"/>
                    </a:lnTo>
                    <a:lnTo>
                      <a:pt x="68528" y="871304"/>
                    </a:lnTo>
                    <a:lnTo>
                      <a:pt x="54477" y="915086"/>
                    </a:lnTo>
                    <a:lnTo>
                      <a:pt x="41963" y="959535"/>
                    </a:lnTo>
                    <a:lnTo>
                      <a:pt x="31016" y="1004618"/>
                    </a:lnTo>
                    <a:lnTo>
                      <a:pt x="21669" y="1050305"/>
                    </a:lnTo>
                    <a:lnTo>
                      <a:pt x="13951" y="1096564"/>
                    </a:lnTo>
                    <a:lnTo>
                      <a:pt x="7894" y="1143365"/>
                    </a:lnTo>
                    <a:lnTo>
                      <a:pt x="3529" y="1190675"/>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1"/>
                    </a:lnTo>
                    <a:lnTo>
                      <a:pt x="68528" y="1702104"/>
                    </a:lnTo>
                    <a:lnTo>
                      <a:pt x="84084" y="1745190"/>
                    </a:lnTo>
                    <a:lnTo>
                      <a:pt x="101115" y="1787547"/>
                    </a:lnTo>
                    <a:lnTo>
                      <a:pt x="119589" y="1829146"/>
                    </a:lnTo>
                    <a:lnTo>
                      <a:pt x="139475" y="1869955"/>
                    </a:lnTo>
                    <a:lnTo>
                      <a:pt x="160742" y="1909942"/>
                    </a:lnTo>
                    <a:lnTo>
                      <a:pt x="183359" y="1949077"/>
                    </a:lnTo>
                    <a:lnTo>
                      <a:pt x="207295" y="1987328"/>
                    </a:lnTo>
                    <a:lnTo>
                      <a:pt x="232519" y="2024665"/>
                    </a:lnTo>
                    <a:lnTo>
                      <a:pt x="259000" y="2061056"/>
                    </a:lnTo>
                    <a:lnTo>
                      <a:pt x="286706" y="2096470"/>
                    </a:lnTo>
                    <a:lnTo>
                      <a:pt x="315606" y="2130876"/>
                    </a:lnTo>
                    <a:lnTo>
                      <a:pt x="345670" y="2164244"/>
                    </a:lnTo>
                    <a:lnTo>
                      <a:pt x="376866" y="2196541"/>
                    </a:lnTo>
                    <a:lnTo>
                      <a:pt x="409164" y="2227737"/>
                    </a:lnTo>
                    <a:lnTo>
                      <a:pt x="442531" y="2257801"/>
                    </a:lnTo>
                    <a:lnTo>
                      <a:pt x="476938" y="2286702"/>
                    </a:lnTo>
                    <a:lnTo>
                      <a:pt x="512352" y="2314408"/>
                    </a:lnTo>
                    <a:lnTo>
                      <a:pt x="548743" y="2340888"/>
                    </a:lnTo>
                    <a:lnTo>
                      <a:pt x="586080" y="2366112"/>
                    </a:lnTo>
                    <a:lnTo>
                      <a:pt x="624331" y="2390048"/>
                    </a:lnTo>
                    <a:lnTo>
                      <a:pt x="663466" y="2412665"/>
                    </a:lnTo>
                    <a:lnTo>
                      <a:pt x="703453" y="2433932"/>
                    </a:lnTo>
                    <a:lnTo>
                      <a:pt x="744262" y="2453819"/>
                    </a:lnTo>
                    <a:lnTo>
                      <a:pt x="785860" y="2472293"/>
                    </a:lnTo>
                    <a:lnTo>
                      <a:pt x="828218" y="2489323"/>
                    </a:lnTo>
                    <a:lnTo>
                      <a:pt x="871304" y="2504879"/>
                    </a:lnTo>
                    <a:lnTo>
                      <a:pt x="915086" y="2518930"/>
                    </a:lnTo>
                    <a:lnTo>
                      <a:pt x="959535" y="2531445"/>
                    </a:lnTo>
                    <a:lnTo>
                      <a:pt x="1004618" y="2542391"/>
                    </a:lnTo>
                    <a:lnTo>
                      <a:pt x="1050305" y="2551739"/>
                    </a:lnTo>
                    <a:lnTo>
                      <a:pt x="1096564" y="2559457"/>
                    </a:lnTo>
                    <a:lnTo>
                      <a:pt x="1143365" y="2565514"/>
                    </a:lnTo>
                    <a:lnTo>
                      <a:pt x="1190675" y="2569879"/>
                    </a:lnTo>
                    <a:lnTo>
                      <a:pt x="1238466" y="2572521"/>
                    </a:lnTo>
                    <a:lnTo>
                      <a:pt x="1286704" y="2573408"/>
                    </a:lnTo>
                    <a:lnTo>
                      <a:pt x="1334942" y="2572521"/>
                    </a:lnTo>
                    <a:lnTo>
                      <a:pt x="1382732" y="2569879"/>
                    </a:lnTo>
                    <a:lnTo>
                      <a:pt x="1430043" y="2565514"/>
                    </a:lnTo>
                    <a:lnTo>
                      <a:pt x="1476844" y="2559457"/>
                    </a:lnTo>
                    <a:lnTo>
                      <a:pt x="1523103" y="2551739"/>
                    </a:lnTo>
                    <a:lnTo>
                      <a:pt x="1568790" y="2542391"/>
                    </a:lnTo>
                    <a:lnTo>
                      <a:pt x="1613873" y="2531445"/>
                    </a:lnTo>
                    <a:lnTo>
                      <a:pt x="1658321" y="2518930"/>
                    </a:lnTo>
                    <a:lnTo>
                      <a:pt x="1702104" y="2504879"/>
                    </a:lnTo>
                    <a:lnTo>
                      <a:pt x="1745190" y="2489323"/>
                    </a:lnTo>
                    <a:lnTo>
                      <a:pt x="1787547" y="2472293"/>
                    </a:lnTo>
                    <a:lnTo>
                      <a:pt x="1829146" y="2453819"/>
                    </a:lnTo>
                    <a:lnTo>
                      <a:pt x="1869955" y="2433932"/>
                    </a:lnTo>
                    <a:lnTo>
                      <a:pt x="1909942" y="2412665"/>
                    </a:lnTo>
                    <a:lnTo>
                      <a:pt x="1949077" y="2390048"/>
                    </a:lnTo>
                    <a:lnTo>
                      <a:pt x="1987328" y="2366112"/>
                    </a:lnTo>
                    <a:lnTo>
                      <a:pt x="2024665" y="2340888"/>
                    </a:lnTo>
                    <a:lnTo>
                      <a:pt x="2061056" y="2314408"/>
                    </a:lnTo>
                    <a:lnTo>
                      <a:pt x="2096470" y="2286702"/>
                    </a:lnTo>
                    <a:lnTo>
                      <a:pt x="2130876" y="2257801"/>
                    </a:lnTo>
                    <a:lnTo>
                      <a:pt x="2164244" y="2227737"/>
                    </a:lnTo>
                    <a:lnTo>
                      <a:pt x="2196541" y="2196541"/>
                    </a:lnTo>
                    <a:lnTo>
                      <a:pt x="2227737" y="2164244"/>
                    </a:lnTo>
                    <a:lnTo>
                      <a:pt x="2257801" y="2130876"/>
                    </a:lnTo>
                    <a:lnTo>
                      <a:pt x="2286702" y="2096470"/>
                    </a:lnTo>
                    <a:lnTo>
                      <a:pt x="2314408" y="2061056"/>
                    </a:lnTo>
                    <a:lnTo>
                      <a:pt x="2340888" y="2024665"/>
                    </a:lnTo>
                    <a:lnTo>
                      <a:pt x="2366112" y="1987328"/>
                    </a:lnTo>
                    <a:lnTo>
                      <a:pt x="2390048" y="1949077"/>
                    </a:lnTo>
                    <a:lnTo>
                      <a:pt x="2412665" y="1909942"/>
                    </a:lnTo>
                    <a:lnTo>
                      <a:pt x="2433932" y="1869955"/>
                    </a:lnTo>
                    <a:lnTo>
                      <a:pt x="2453819" y="1829146"/>
                    </a:lnTo>
                    <a:lnTo>
                      <a:pt x="2472293" y="1787547"/>
                    </a:lnTo>
                    <a:lnTo>
                      <a:pt x="2489323" y="1745190"/>
                    </a:lnTo>
                    <a:lnTo>
                      <a:pt x="2504879" y="1702104"/>
                    </a:lnTo>
                    <a:lnTo>
                      <a:pt x="2518930" y="1658321"/>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5"/>
                    </a:lnTo>
                    <a:lnTo>
                      <a:pt x="2565514" y="1143365"/>
                    </a:lnTo>
                    <a:lnTo>
                      <a:pt x="2559457" y="1096564"/>
                    </a:lnTo>
                    <a:lnTo>
                      <a:pt x="2551739" y="1050305"/>
                    </a:lnTo>
                    <a:lnTo>
                      <a:pt x="2542391" y="1004618"/>
                    </a:lnTo>
                    <a:lnTo>
                      <a:pt x="2531445" y="959535"/>
                    </a:lnTo>
                    <a:lnTo>
                      <a:pt x="2518930" y="915086"/>
                    </a:lnTo>
                    <a:lnTo>
                      <a:pt x="2504879" y="871304"/>
                    </a:lnTo>
                    <a:lnTo>
                      <a:pt x="2489323" y="828218"/>
                    </a:lnTo>
                    <a:lnTo>
                      <a:pt x="2472293" y="785860"/>
                    </a:lnTo>
                    <a:lnTo>
                      <a:pt x="2453819" y="744262"/>
                    </a:lnTo>
                    <a:lnTo>
                      <a:pt x="2433932" y="703453"/>
                    </a:lnTo>
                    <a:lnTo>
                      <a:pt x="2412665" y="663466"/>
                    </a:lnTo>
                    <a:lnTo>
                      <a:pt x="2390048" y="624331"/>
                    </a:lnTo>
                    <a:lnTo>
                      <a:pt x="2366112" y="586080"/>
                    </a:lnTo>
                    <a:lnTo>
                      <a:pt x="2340888" y="548743"/>
                    </a:lnTo>
                    <a:lnTo>
                      <a:pt x="2314408" y="512352"/>
                    </a:lnTo>
                    <a:lnTo>
                      <a:pt x="2286702" y="476938"/>
                    </a:lnTo>
                    <a:lnTo>
                      <a:pt x="2257801" y="442531"/>
                    </a:lnTo>
                    <a:lnTo>
                      <a:pt x="2227737" y="409164"/>
                    </a:lnTo>
                    <a:lnTo>
                      <a:pt x="2196541" y="376866"/>
                    </a:lnTo>
                    <a:lnTo>
                      <a:pt x="2164244" y="345670"/>
                    </a:lnTo>
                    <a:lnTo>
                      <a:pt x="2130876" y="315606"/>
                    </a:lnTo>
                    <a:lnTo>
                      <a:pt x="2096470" y="286706"/>
                    </a:lnTo>
                    <a:lnTo>
                      <a:pt x="2061056" y="259000"/>
                    </a:lnTo>
                    <a:lnTo>
                      <a:pt x="2024665" y="232519"/>
                    </a:lnTo>
                    <a:lnTo>
                      <a:pt x="1987328" y="207295"/>
                    </a:lnTo>
                    <a:lnTo>
                      <a:pt x="1949077" y="183359"/>
                    </a:lnTo>
                    <a:lnTo>
                      <a:pt x="1909942" y="160742"/>
                    </a:lnTo>
                    <a:lnTo>
                      <a:pt x="1869955" y="139475"/>
                    </a:lnTo>
                    <a:lnTo>
                      <a:pt x="1829146" y="119589"/>
                    </a:lnTo>
                    <a:lnTo>
                      <a:pt x="1787547" y="101115"/>
                    </a:lnTo>
                    <a:lnTo>
                      <a:pt x="1745190" y="84084"/>
                    </a:lnTo>
                    <a:lnTo>
                      <a:pt x="1702104" y="68528"/>
                    </a:lnTo>
                    <a:lnTo>
                      <a:pt x="1658321" y="54477"/>
                    </a:lnTo>
                    <a:lnTo>
                      <a:pt x="1613873" y="41963"/>
                    </a:lnTo>
                    <a:lnTo>
                      <a:pt x="1568790" y="31016"/>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06" name="object 69">
              <a:extLst>
                <a:ext uri="{FF2B5EF4-FFF2-40B4-BE49-F238E27FC236}">
                  <a16:creationId xmlns="" xmlns:a16="http://schemas.microsoft.com/office/drawing/2014/main" id="{DFBF038E-6D92-1448-A353-CA1EEAD14050}"/>
                </a:ext>
              </a:extLst>
            </p:cNvPr>
            <p:cNvSpPr/>
            <p:nvPr/>
          </p:nvSpPr>
          <p:spPr>
            <a:xfrm>
              <a:off x="4191091" y="3202674"/>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3"/>
                  </a:lnTo>
                  <a:lnTo>
                    <a:pt x="29714" y="1146657"/>
                  </a:lnTo>
                  <a:lnTo>
                    <a:pt x="42433" y="1190191"/>
                  </a:lnTo>
                  <a:lnTo>
                    <a:pt x="57272" y="1232817"/>
                  </a:lnTo>
                  <a:lnTo>
                    <a:pt x="74171" y="1274478"/>
                  </a:lnTo>
                  <a:lnTo>
                    <a:pt x="93073" y="1315115"/>
                  </a:lnTo>
                  <a:lnTo>
                    <a:pt x="113916" y="1354671"/>
                  </a:lnTo>
                  <a:lnTo>
                    <a:pt x="136643" y="1393089"/>
                  </a:lnTo>
                  <a:lnTo>
                    <a:pt x="161193" y="1430311"/>
                  </a:lnTo>
                  <a:lnTo>
                    <a:pt x="187508" y="1466278"/>
                  </a:lnTo>
                  <a:lnTo>
                    <a:pt x="215528" y="1500935"/>
                  </a:lnTo>
                  <a:lnTo>
                    <a:pt x="245193" y="1534222"/>
                  </a:lnTo>
                  <a:lnTo>
                    <a:pt x="276445" y="1566083"/>
                  </a:lnTo>
                  <a:lnTo>
                    <a:pt x="309224" y="1596459"/>
                  </a:lnTo>
                  <a:lnTo>
                    <a:pt x="343471" y="1625293"/>
                  </a:lnTo>
                  <a:lnTo>
                    <a:pt x="379127" y="1652528"/>
                  </a:lnTo>
                  <a:lnTo>
                    <a:pt x="416132" y="1678105"/>
                  </a:lnTo>
                  <a:lnTo>
                    <a:pt x="454427" y="1701967"/>
                  </a:lnTo>
                  <a:lnTo>
                    <a:pt x="493952" y="1724057"/>
                  </a:lnTo>
                  <a:lnTo>
                    <a:pt x="534649" y="1744316"/>
                  </a:lnTo>
                  <a:lnTo>
                    <a:pt x="576458" y="1762688"/>
                  </a:lnTo>
                  <a:lnTo>
                    <a:pt x="619319" y="1779114"/>
                  </a:lnTo>
                  <a:lnTo>
                    <a:pt x="663174" y="1793537"/>
                  </a:lnTo>
                  <a:lnTo>
                    <a:pt x="707963" y="1805899"/>
                  </a:lnTo>
                  <a:lnTo>
                    <a:pt x="753627" y="1816143"/>
                  </a:lnTo>
                  <a:lnTo>
                    <a:pt x="800107" y="1824211"/>
                  </a:lnTo>
                  <a:lnTo>
                    <a:pt x="847342" y="1830045"/>
                  </a:lnTo>
                  <a:lnTo>
                    <a:pt x="895275" y="1833588"/>
                  </a:lnTo>
                  <a:lnTo>
                    <a:pt x="943845" y="1834781"/>
                  </a:lnTo>
                  <a:lnTo>
                    <a:pt x="992416" y="1833588"/>
                  </a:lnTo>
                  <a:lnTo>
                    <a:pt x="1040350" y="1830045"/>
                  </a:lnTo>
                  <a:lnTo>
                    <a:pt x="1087586" y="1824211"/>
                  </a:lnTo>
                  <a:lnTo>
                    <a:pt x="1134067" y="1816143"/>
                  </a:lnTo>
                  <a:lnTo>
                    <a:pt x="1179731" y="1805899"/>
                  </a:lnTo>
                  <a:lnTo>
                    <a:pt x="1224521" y="1793537"/>
                  </a:lnTo>
                  <a:lnTo>
                    <a:pt x="1268377" y="1779114"/>
                  </a:lnTo>
                  <a:lnTo>
                    <a:pt x="1311239" y="1762688"/>
                  </a:lnTo>
                  <a:lnTo>
                    <a:pt x="1353048" y="1744316"/>
                  </a:lnTo>
                  <a:lnTo>
                    <a:pt x="1393745" y="1724057"/>
                  </a:lnTo>
                  <a:lnTo>
                    <a:pt x="1433271" y="1701967"/>
                  </a:lnTo>
                  <a:lnTo>
                    <a:pt x="1471566" y="1678105"/>
                  </a:lnTo>
                  <a:lnTo>
                    <a:pt x="1508572" y="1652528"/>
                  </a:lnTo>
                  <a:lnTo>
                    <a:pt x="1544227" y="1625293"/>
                  </a:lnTo>
                  <a:lnTo>
                    <a:pt x="1578475" y="1596459"/>
                  </a:lnTo>
                  <a:lnTo>
                    <a:pt x="1611254" y="1566083"/>
                  </a:lnTo>
                  <a:lnTo>
                    <a:pt x="1642506" y="1534222"/>
                  </a:lnTo>
                  <a:lnTo>
                    <a:pt x="1672172" y="1500935"/>
                  </a:lnTo>
                  <a:lnTo>
                    <a:pt x="1700192" y="1466278"/>
                  </a:lnTo>
                  <a:lnTo>
                    <a:pt x="1726507" y="1430311"/>
                  </a:lnTo>
                  <a:lnTo>
                    <a:pt x="1751057" y="1393089"/>
                  </a:lnTo>
                  <a:lnTo>
                    <a:pt x="1773784" y="1354671"/>
                  </a:lnTo>
                  <a:lnTo>
                    <a:pt x="1794628" y="1315115"/>
                  </a:lnTo>
                  <a:lnTo>
                    <a:pt x="1813529" y="1274478"/>
                  </a:lnTo>
                  <a:lnTo>
                    <a:pt x="1830429" y="1232817"/>
                  </a:lnTo>
                  <a:lnTo>
                    <a:pt x="1845268" y="1190191"/>
                  </a:lnTo>
                  <a:lnTo>
                    <a:pt x="1857986" y="1146657"/>
                  </a:lnTo>
                  <a:lnTo>
                    <a:pt x="1868526" y="1102273"/>
                  </a:lnTo>
                  <a:lnTo>
                    <a:pt x="1876826" y="1057096"/>
                  </a:lnTo>
                  <a:lnTo>
                    <a:pt x="1882828" y="1011184"/>
                  </a:lnTo>
                  <a:lnTo>
                    <a:pt x="1886473" y="964594"/>
                  </a:lnTo>
                  <a:lnTo>
                    <a:pt x="1887701" y="917385"/>
                  </a:lnTo>
                  <a:lnTo>
                    <a:pt x="1886473" y="870176"/>
                  </a:lnTo>
                  <a:lnTo>
                    <a:pt x="1882828" y="823587"/>
                  </a:lnTo>
                  <a:lnTo>
                    <a:pt x="1876826" y="777675"/>
                  </a:lnTo>
                  <a:lnTo>
                    <a:pt x="1868526" y="732498"/>
                  </a:lnTo>
                  <a:lnTo>
                    <a:pt x="1857986" y="688114"/>
                  </a:lnTo>
                  <a:lnTo>
                    <a:pt x="1845268" y="644580"/>
                  </a:lnTo>
                  <a:lnTo>
                    <a:pt x="1830429" y="601954"/>
                  </a:lnTo>
                  <a:lnTo>
                    <a:pt x="1813529" y="560294"/>
                  </a:lnTo>
                  <a:lnTo>
                    <a:pt x="1794628" y="519657"/>
                  </a:lnTo>
                  <a:lnTo>
                    <a:pt x="1773784" y="480102"/>
                  </a:lnTo>
                  <a:lnTo>
                    <a:pt x="1751057" y="441684"/>
                  </a:lnTo>
                  <a:lnTo>
                    <a:pt x="1726507" y="404463"/>
                  </a:lnTo>
                  <a:lnTo>
                    <a:pt x="1700192" y="368496"/>
                  </a:lnTo>
                  <a:lnTo>
                    <a:pt x="1672172" y="333840"/>
                  </a:lnTo>
                  <a:lnTo>
                    <a:pt x="1642506" y="300553"/>
                  </a:lnTo>
                  <a:lnTo>
                    <a:pt x="1611254" y="268693"/>
                  </a:lnTo>
                  <a:lnTo>
                    <a:pt x="1578475" y="238317"/>
                  </a:lnTo>
                  <a:lnTo>
                    <a:pt x="1544227" y="209484"/>
                  </a:lnTo>
                  <a:lnTo>
                    <a:pt x="1508572" y="182249"/>
                  </a:lnTo>
                  <a:lnTo>
                    <a:pt x="1471566" y="156673"/>
                  </a:lnTo>
                  <a:lnTo>
                    <a:pt x="1433271" y="132811"/>
                  </a:lnTo>
                  <a:lnTo>
                    <a:pt x="1393745" y="110722"/>
                  </a:lnTo>
                  <a:lnTo>
                    <a:pt x="1353048" y="90462"/>
                  </a:lnTo>
                  <a:lnTo>
                    <a:pt x="1311239" y="72091"/>
                  </a:lnTo>
                  <a:lnTo>
                    <a:pt x="1268377" y="55665"/>
                  </a:lnTo>
                  <a:lnTo>
                    <a:pt x="1224521" y="41243"/>
                  </a:lnTo>
                  <a:lnTo>
                    <a:pt x="1179731" y="28881"/>
                  </a:lnTo>
                  <a:lnTo>
                    <a:pt x="1134067" y="18637"/>
                  </a:lnTo>
                  <a:lnTo>
                    <a:pt x="1087586" y="10570"/>
                  </a:lnTo>
                  <a:lnTo>
                    <a:pt x="1040350" y="4736"/>
                  </a:lnTo>
                  <a:lnTo>
                    <a:pt x="992416" y="1193"/>
                  </a:lnTo>
                  <a:lnTo>
                    <a:pt x="943845" y="0"/>
                  </a:lnTo>
                  <a:close/>
                </a:path>
              </a:pathLst>
            </a:custGeom>
            <a:solidFill>
              <a:srgbClr val="EC7C30"/>
            </a:solidFill>
          </p:spPr>
          <p:txBody>
            <a:bodyPr wrap="square" lIns="0" tIns="0" rIns="0" bIns="0" rtlCol="0"/>
            <a:lstStyle/>
            <a:p>
              <a:endParaRPr sz="662"/>
            </a:p>
          </p:txBody>
        </p:sp>
        <p:sp>
          <p:nvSpPr>
            <p:cNvPr id="108" name="object 71">
              <a:extLst>
                <a:ext uri="{FF2B5EF4-FFF2-40B4-BE49-F238E27FC236}">
                  <a16:creationId xmlns="" xmlns:a16="http://schemas.microsoft.com/office/drawing/2014/main" id="{02F45F57-3DE4-4B43-864C-B1382F698B67}"/>
                </a:ext>
              </a:extLst>
            </p:cNvPr>
            <p:cNvSpPr/>
            <p:nvPr/>
          </p:nvSpPr>
          <p:spPr>
            <a:xfrm>
              <a:off x="7841122" y="2606082"/>
              <a:ext cx="1232592" cy="1232592"/>
            </a:xfrm>
            <a:custGeom>
              <a:avLst/>
              <a:gdLst/>
              <a:ahLst/>
              <a:cxnLst/>
              <a:rect l="l" t="t" r="r" b="b"/>
              <a:pathLst>
                <a:path w="2032634" h="2032634">
                  <a:moveTo>
                    <a:pt x="1016126" y="0"/>
                  </a:moveTo>
                  <a:lnTo>
                    <a:pt x="968292" y="1105"/>
                  </a:lnTo>
                  <a:lnTo>
                    <a:pt x="921028" y="4391"/>
                  </a:lnTo>
                  <a:lnTo>
                    <a:pt x="874382" y="9807"/>
                  </a:lnTo>
                  <a:lnTo>
                    <a:pt x="828402" y="17305"/>
                  </a:lnTo>
                  <a:lnTo>
                    <a:pt x="783138" y="26836"/>
                  </a:lnTo>
                  <a:lnTo>
                    <a:pt x="738639" y="38351"/>
                  </a:lnTo>
                  <a:lnTo>
                    <a:pt x="694953" y="51802"/>
                  </a:lnTo>
                  <a:lnTo>
                    <a:pt x="652128" y="67139"/>
                  </a:lnTo>
                  <a:lnTo>
                    <a:pt x="610215" y="84314"/>
                  </a:lnTo>
                  <a:lnTo>
                    <a:pt x="569261" y="103279"/>
                  </a:lnTo>
                  <a:lnTo>
                    <a:pt x="529315" y="123983"/>
                  </a:lnTo>
                  <a:lnTo>
                    <a:pt x="490427" y="146379"/>
                  </a:lnTo>
                  <a:lnTo>
                    <a:pt x="452644" y="170418"/>
                  </a:lnTo>
                  <a:lnTo>
                    <a:pt x="416016" y="196051"/>
                  </a:lnTo>
                  <a:lnTo>
                    <a:pt x="380592" y="223229"/>
                  </a:lnTo>
                  <a:lnTo>
                    <a:pt x="346420" y="251903"/>
                  </a:lnTo>
                  <a:lnTo>
                    <a:pt x="313550" y="282025"/>
                  </a:lnTo>
                  <a:lnTo>
                    <a:pt x="282029" y="313546"/>
                  </a:lnTo>
                  <a:lnTo>
                    <a:pt x="251907" y="346416"/>
                  </a:lnTo>
                  <a:lnTo>
                    <a:pt x="223232" y="380588"/>
                  </a:lnTo>
                  <a:lnTo>
                    <a:pt x="196054" y="416012"/>
                  </a:lnTo>
                  <a:lnTo>
                    <a:pt x="170421" y="452640"/>
                  </a:lnTo>
                  <a:lnTo>
                    <a:pt x="146382" y="490422"/>
                  </a:lnTo>
                  <a:lnTo>
                    <a:pt x="123985" y="529311"/>
                  </a:lnTo>
                  <a:lnTo>
                    <a:pt x="103280" y="569256"/>
                  </a:lnTo>
                  <a:lnTo>
                    <a:pt x="84316" y="610210"/>
                  </a:lnTo>
                  <a:lnTo>
                    <a:pt x="67140" y="652124"/>
                  </a:lnTo>
                  <a:lnTo>
                    <a:pt x="51803" y="694949"/>
                  </a:lnTo>
                  <a:lnTo>
                    <a:pt x="38352" y="738635"/>
                  </a:lnTo>
                  <a:lnTo>
                    <a:pt x="26836" y="783135"/>
                  </a:lnTo>
                  <a:lnTo>
                    <a:pt x="17305" y="828399"/>
                  </a:lnTo>
                  <a:lnTo>
                    <a:pt x="9807" y="874380"/>
                  </a:lnTo>
                  <a:lnTo>
                    <a:pt x="4391" y="921026"/>
                  </a:lnTo>
                  <a:lnTo>
                    <a:pt x="1106" y="968291"/>
                  </a:lnTo>
                  <a:lnTo>
                    <a:pt x="0" y="1016126"/>
                  </a:lnTo>
                  <a:lnTo>
                    <a:pt x="1106" y="1063959"/>
                  </a:lnTo>
                  <a:lnTo>
                    <a:pt x="4391" y="1111223"/>
                  </a:lnTo>
                  <a:lnTo>
                    <a:pt x="9807" y="1157870"/>
                  </a:lnTo>
                  <a:lnTo>
                    <a:pt x="17305" y="1203849"/>
                  </a:lnTo>
                  <a:lnTo>
                    <a:pt x="26836" y="1249113"/>
                  </a:lnTo>
                  <a:lnTo>
                    <a:pt x="38352" y="1293612"/>
                  </a:lnTo>
                  <a:lnTo>
                    <a:pt x="51803" y="1337299"/>
                  </a:lnTo>
                  <a:lnTo>
                    <a:pt x="67140" y="1380123"/>
                  </a:lnTo>
                  <a:lnTo>
                    <a:pt x="84316" y="1422036"/>
                  </a:lnTo>
                  <a:lnTo>
                    <a:pt x="103280" y="1462990"/>
                  </a:lnTo>
                  <a:lnTo>
                    <a:pt x="123985" y="1502936"/>
                  </a:lnTo>
                  <a:lnTo>
                    <a:pt x="146382" y="1541825"/>
                  </a:lnTo>
                  <a:lnTo>
                    <a:pt x="170421" y="1579607"/>
                  </a:lnTo>
                  <a:lnTo>
                    <a:pt x="196054" y="1616235"/>
                  </a:lnTo>
                  <a:lnTo>
                    <a:pt x="223232" y="1651659"/>
                  </a:lnTo>
                  <a:lnTo>
                    <a:pt x="251907" y="1685831"/>
                  </a:lnTo>
                  <a:lnTo>
                    <a:pt x="282029" y="1718702"/>
                  </a:lnTo>
                  <a:lnTo>
                    <a:pt x="313550" y="1750222"/>
                  </a:lnTo>
                  <a:lnTo>
                    <a:pt x="346420" y="1780345"/>
                  </a:lnTo>
                  <a:lnTo>
                    <a:pt x="380592" y="1809019"/>
                  </a:lnTo>
                  <a:lnTo>
                    <a:pt x="416016" y="1836197"/>
                  </a:lnTo>
                  <a:lnTo>
                    <a:pt x="452644" y="1861830"/>
                  </a:lnTo>
                  <a:lnTo>
                    <a:pt x="490427" y="1885869"/>
                  </a:lnTo>
                  <a:lnTo>
                    <a:pt x="529315" y="1908266"/>
                  </a:lnTo>
                  <a:lnTo>
                    <a:pt x="569261" y="1928971"/>
                  </a:lnTo>
                  <a:lnTo>
                    <a:pt x="610215" y="1947935"/>
                  </a:lnTo>
                  <a:lnTo>
                    <a:pt x="652128" y="1965111"/>
                  </a:lnTo>
                  <a:lnTo>
                    <a:pt x="694953" y="1980449"/>
                  </a:lnTo>
                  <a:lnTo>
                    <a:pt x="738639" y="1993900"/>
                  </a:lnTo>
                  <a:lnTo>
                    <a:pt x="783138" y="2005415"/>
                  </a:lnTo>
                  <a:lnTo>
                    <a:pt x="828402" y="2014946"/>
                  </a:lnTo>
                  <a:lnTo>
                    <a:pt x="874382" y="2022444"/>
                  </a:lnTo>
                  <a:lnTo>
                    <a:pt x="921028" y="2027860"/>
                  </a:lnTo>
                  <a:lnTo>
                    <a:pt x="968292" y="2031146"/>
                  </a:lnTo>
                  <a:lnTo>
                    <a:pt x="1016126" y="2032252"/>
                  </a:lnTo>
                  <a:lnTo>
                    <a:pt x="1063960" y="2031146"/>
                  </a:lnTo>
                  <a:lnTo>
                    <a:pt x="1111225" y="2027860"/>
                  </a:lnTo>
                  <a:lnTo>
                    <a:pt x="1157872" y="2022444"/>
                  </a:lnTo>
                  <a:lnTo>
                    <a:pt x="1203852" y="2014946"/>
                  </a:lnTo>
                  <a:lnTo>
                    <a:pt x="1249116" y="2005415"/>
                  </a:lnTo>
                  <a:lnTo>
                    <a:pt x="1293616" y="1993900"/>
                  </a:lnTo>
                  <a:lnTo>
                    <a:pt x="1337303" y="1980449"/>
                  </a:lnTo>
                  <a:lnTo>
                    <a:pt x="1380127" y="1965111"/>
                  </a:lnTo>
                  <a:lnTo>
                    <a:pt x="1422041" y="1947935"/>
                  </a:lnTo>
                  <a:lnTo>
                    <a:pt x="1462995" y="1928971"/>
                  </a:lnTo>
                  <a:lnTo>
                    <a:pt x="1502941" y="1908266"/>
                  </a:lnTo>
                  <a:lnTo>
                    <a:pt x="1541829" y="1885869"/>
                  </a:lnTo>
                  <a:lnTo>
                    <a:pt x="1579612" y="1861830"/>
                  </a:lnTo>
                  <a:lnTo>
                    <a:pt x="1616239" y="1836197"/>
                  </a:lnTo>
                  <a:lnTo>
                    <a:pt x="1651663" y="1809019"/>
                  </a:lnTo>
                  <a:lnTo>
                    <a:pt x="1685835" y="1780345"/>
                  </a:lnTo>
                  <a:lnTo>
                    <a:pt x="1718706" y="1750222"/>
                  </a:lnTo>
                  <a:lnTo>
                    <a:pt x="1750226" y="1718702"/>
                  </a:lnTo>
                  <a:lnTo>
                    <a:pt x="1780348" y="1685831"/>
                  </a:lnTo>
                  <a:lnTo>
                    <a:pt x="1809022" y="1651659"/>
                  </a:lnTo>
                  <a:lnTo>
                    <a:pt x="1836200" y="1616235"/>
                  </a:lnTo>
                  <a:lnTo>
                    <a:pt x="1861833" y="1579607"/>
                  </a:lnTo>
                  <a:lnTo>
                    <a:pt x="1885872" y="1541825"/>
                  </a:lnTo>
                  <a:lnTo>
                    <a:pt x="1908268" y="1502936"/>
                  </a:lnTo>
                  <a:lnTo>
                    <a:pt x="1928973" y="1462990"/>
                  </a:lnTo>
                  <a:lnTo>
                    <a:pt x="1947937" y="1422036"/>
                  </a:lnTo>
                  <a:lnTo>
                    <a:pt x="1965112" y="1380123"/>
                  </a:lnTo>
                  <a:lnTo>
                    <a:pt x="1980450" y="1337299"/>
                  </a:lnTo>
                  <a:lnTo>
                    <a:pt x="1993900" y="1293612"/>
                  </a:lnTo>
                  <a:lnTo>
                    <a:pt x="2005415" y="1249113"/>
                  </a:lnTo>
                  <a:lnTo>
                    <a:pt x="2014946" y="1203849"/>
                  </a:lnTo>
                  <a:lnTo>
                    <a:pt x="2022444" y="1157870"/>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50" y="694949"/>
                  </a:lnTo>
                  <a:lnTo>
                    <a:pt x="1965112" y="652124"/>
                  </a:lnTo>
                  <a:lnTo>
                    <a:pt x="1947937" y="610210"/>
                  </a:lnTo>
                  <a:lnTo>
                    <a:pt x="1928973" y="569256"/>
                  </a:lnTo>
                  <a:lnTo>
                    <a:pt x="1908268" y="529311"/>
                  </a:lnTo>
                  <a:lnTo>
                    <a:pt x="1885872" y="490422"/>
                  </a:lnTo>
                  <a:lnTo>
                    <a:pt x="1861833" y="452640"/>
                  </a:lnTo>
                  <a:lnTo>
                    <a:pt x="1836200" y="416012"/>
                  </a:lnTo>
                  <a:lnTo>
                    <a:pt x="1809022" y="380588"/>
                  </a:lnTo>
                  <a:lnTo>
                    <a:pt x="1780348" y="346416"/>
                  </a:lnTo>
                  <a:lnTo>
                    <a:pt x="1750226" y="313546"/>
                  </a:lnTo>
                  <a:lnTo>
                    <a:pt x="1718706" y="282025"/>
                  </a:lnTo>
                  <a:lnTo>
                    <a:pt x="1685835" y="251903"/>
                  </a:lnTo>
                  <a:lnTo>
                    <a:pt x="1651663" y="223229"/>
                  </a:lnTo>
                  <a:lnTo>
                    <a:pt x="1616239" y="196051"/>
                  </a:lnTo>
                  <a:lnTo>
                    <a:pt x="1579612" y="170418"/>
                  </a:lnTo>
                  <a:lnTo>
                    <a:pt x="1541829" y="146379"/>
                  </a:lnTo>
                  <a:lnTo>
                    <a:pt x="1502941" y="123983"/>
                  </a:lnTo>
                  <a:lnTo>
                    <a:pt x="1462995" y="103279"/>
                  </a:lnTo>
                  <a:lnTo>
                    <a:pt x="1422041" y="84314"/>
                  </a:lnTo>
                  <a:lnTo>
                    <a:pt x="1380127" y="67139"/>
                  </a:lnTo>
                  <a:lnTo>
                    <a:pt x="1337303" y="51802"/>
                  </a:lnTo>
                  <a:lnTo>
                    <a:pt x="1293616" y="38351"/>
                  </a:lnTo>
                  <a:lnTo>
                    <a:pt x="1249116" y="26836"/>
                  </a:lnTo>
                  <a:lnTo>
                    <a:pt x="1203852" y="17305"/>
                  </a:lnTo>
                  <a:lnTo>
                    <a:pt x="1157872" y="9807"/>
                  </a:lnTo>
                  <a:lnTo>
                    <a:pt x="1111225" y="4391"/>
                  </a:lnTo>
                  <a:lnTo>
                    <a:pt x="1063960" y="1105"/>
                  </a:lnTo>
                  <a:lnTo>
                    <a:pt x="1016126" y="0"/>
                  </a:lnTo>
                  <a:close/>
                </a:path>
              </a:pathLst>
            </a:custGeom>
            <a:solidFill>
              <a:srgbClr val="EC7C30"/>
            </a:solidFill>
          </p:spPr>
          <p:txBody>
            <a:bodyPr wrap="square" lIns="0" tIns="0" rIns="0" bIns="0" rtlCol="0"/>
            <a:lstStyle/>
            <a:p>
              <a:endParaRPr sz="662"/>
            </a:p>
          </p:txBody>
        </p:sp>
        <p:sp>
          <p:nvSpPr>
            <p:cNvPr id="112" name="object 75">
              <a:extLst>
                <a:ext uri="{FF2B5EF4-FFF2-40B4-BE49-F238E27FC236}">
                  <a16:creationId xmlns="" xmlns:a16="http://schemas.microsoft.com/office/drawing/2014/main" id="{F495C63A-00C2-0A49-97B0-B21653BC5A5B}"/>
                </a:ext>
              </a:extLst>
            </p:cNvPr>
            <p:cNvSpPr/>
            <p:nvPr/>
          </p:nvSpPr>
          <p:spPr>
            <a:xfrm>
              <a:off x="6094592" y="3603368"/>
              <a:ext cx="1201401" cy="1201401"/>
            </a:xfrm>
            <a:custGeom>
              <a:avLst/>
              <a:gdLst/>
              <a:ahLst/>
              <a:cxnLst/>
              <a:rect l="l" t="t" r="r" b="b"/>
              <a:pathLst>
                <a:path w="1981200" h="1981200">
                  <a:moveTo>
                    <a:pt x="990598" y="0"/>
                  </a:moveTo>
                  <a:lnTo>
                    <a:pt x="942602" y="1142"/>
                  </a:lnTo>
                  <a:lnTo>
                    <a:pt x="895196" y="4534"/>
                  </a:lnTo>
                  <a:lnTo>
                    <a:pt x="848432" y="10125"/>
                  </a:lnTo>
                  <a:lnTo>
                    <a:pt x="802361" y="17861"/>
                  </a:lnTo>
                  <a:lnTo>
                    <a:pt x="757035" y="27693"/>
                  </a:lnTo>
                  <a:lnTo>
                    <a:pt x="712506" y="39566"/>
                  </a:lnTo>
                  <a:lnTo>
                    <a:pt x="668826" y="53430"/>
                  </a:lnTo>
                  <a:lnTo>
                    <a:pt x="626047" y="69233"/>
                  </a:lnTo>
                  <a:lnTo>
                    <a:pt x="584221" y="86923"/>
                  </a:lnTo>
                  <a:lnTo>
                    <a:pt x="543399" y="106447"/>
                  </a:lnTo>
                  <a:lnTo>
                    <a:pt x="503635" y="127755"/>
                  </a:lnTo>
                  <a:lnTo>
                    <a:pt x="464978" y="150793"/>
                  </a:lnTo>
                  <a:lnTo>
                    <a:pt x="427482" y="175511"/>
                  </a:lnTo>
                  <a:lnTo>
                    <a:pt x="391198" y="201857"/>
                  </a:lnTo>
                  <a:lnTo>
                    <a:pt x="356178" y="229777"/>
                  </a:lnTo>
                  <a:lnTo>
                    <a:pt x="322474" y="259221"/>
                  </a:lnTo>
                  <a:lnTo>
                    <a:pt x="290139" y="290137"/>
                  </a:lnTo>
                  <a:lnTo>
                    <a:pt x="259222" y="322473"/>
                  </a:lnTo>
                  <a:lnTo>
                    <a:pt x="229778" y="356176"/>
                  </a:lnTo>
                  <a:lnTo>
                    <a:pt x="201857" y="391196"/>
                  </a:lnTo>
                  <a:lnTo>
                    <a:pt x="175512" y="427479"/>
                  </a:lnTo>
                  <a:lnTo>
                    <a:pt x="150794" y="464975"/>
                  </a:lnTo>
                  <a:lnTo>
                    <a:pt x="127755" y="503631"/>
                  </a:lnTo>
                  <a:lnTo>
                    <a:pt x="106448" y="543396"/>
                  </a:lnTo>
                  <a:lnTo>
                    <a:pt x="86923" y="584217"/>
                  </a:lnTo>
                  <a:lnTo>
                    <a:pt x="69233" y="626042"/>
                  </a:lnTo>
                  <a:lnTo>
                    <a:pt x="53430" y="668821"/>
                  </a:lnTo>
                  <a:lnTo>
                    <a:pt x="39566" y="712500"/>
                  </a:lnTo>
                  <a:lnTo>
                    <a:pt x="27693" y="757028"/>
                  </a:lnTo>
                  <a:lnTo>
                    <a:pt x="17861" y="802353"/>
                  </a:lnTo>
                  <a:lnTo>
                    <a:pt x="10125" y="848424"/>
                  </a:lnTo>
                  <a:lnTo>
                    <a:pt x="4534" y="895188"/>
                  </a:lnTo>
                  <a:lnTo>
                    <a:pt x="1142" y="942593"/>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8" y="1437779"/>
                  </a:lnTo>
                  <a:lnTo>
                    <a:pt x="127755" y="1477543"/>
                  </a:lnTo>
                  <a:lnTo>
                    <a:pt x="150794" y="1516199"/>
                  </a:lnTo>
                  <a:lnTo>
                    <a:pt x="175512" y="1553695"/>
                  </a:lnTo>
                  <a:lnTo>
                    <a:pt x="201857" y="1589978"/>
                  </a:lnTo>
                  <a:lnTo>
                    <a:pt x="229778" y="1624998"/>
                  </a:lnTo>
                  <a:lnTo>
                    <a:pt x="259222" y="1658701"/>
                  </a:lnTo>
                  <a:lnTo>
                    <a:pt x="290139" y="1691037"/>
                  </a:lnTo>
                  <a:lnTo>
                    <a:pt x="322474" y="1721953"/>
                  </a:lnTo>
                  <a:lnTo>
                    <a:pt x="356178" y="1751397"/>
                  </a:lnTo>
                  <a:lnTo>
                    <a:pt x="391198" y="1779318"/>
                  </a:lnTo>
                  <a:lnTo>
                    <a:pt x="427482" y="1805663"/>
                  </a:lnTo>
                  <a:lnTo>
                    <a:pt x="464978" y="1830381"/>
                  </a:lnTo>
                  <a:lnTo>
                    <a:pt x="503635" y="1853419"/>
                  </a:lnTo>
                  <a:lnTo>
                    <a:pt x="543399" y="1874727"/>
                  </a:lnTo>
                  <a:lnTo>
                    <a:pt x="584221" y="1894252"/>
                  </a:lnTo>
                  <a:lnTo>
                    <a:pt x="626047" y="1911941"/>
                  </a:lnTo>
                  <a:lnTo>
                    <a:pt x="668826" y="1927744"/>
                  </a:lnTo>
                  <a:lnTo>
                    <a:pt x="712506" y="1941608"/>
                  </a:lnTo>
                  <a:lnTo>
                    <a:pt x="757035" y="1953482"/>
                  </a:lnTo>
                  <a:lnTo>
                    <a:pt x="802361" y="1963313"/>
                  </a:lnTo>
                  <a:lnTo>
                    <a:pt x="848432" y="1971050"/>
                  </a:lnTo>
                  <a:lnTo>
                    <a:pt x="895196" y="1976640"/>
                  </a:lnTo>
                  <a:lnTo>
                    <a:pt x="942602" y="1980032"/>
                  </a:lnTo>
                  <a:lnTo>
                    <a:pt x="990598" y="1981175"/>
                  </a:lnTo>
                  <a:lnTo>
                    <a:pt x="1038593" y="1980032"/>
                  </a:lnTo>
                  <a:lnTo>
                    <a:pt x="1085999" y="1976640"/>
                  </a:lnTo>
                  <a:lnTo>
                    <a:pt x="1132763" y="1971050"/>
                  </a:lnTo>
                  <a:lnTo>
                    <a:pt x="1178834" y="1963313"/>
                  </a:lnTo>
                  <a:lnTo>
                    <a:pt x="1224160" y="1953482"/>
                  </a:lnTo>
                  <a:lnTo>
                    <a:pt x="1268689" y="1941608"/>
                  </a:lnTo>
                  <a:lnTo>
                    <a:pt x="1312368" y="1927744"/>
                  </a:lnTo>
                  <a:lnTo>
                    <a:pt x="1355147" y="1911941"/>
                  </a:lnTo>
                  <a:lnTo>
                    <a:pt x="1396972" y="1894252"/>
                  </a:lnTo>
                  <a:lnTo>
                    <a:pt x="1437794" y="1874727"/>
                  </a:lnTo>
                  <a:lnTo>
                    <a:pt x="1477558" y="1853419"/>
                  </a:lnTo>
                  <a:lnTo>
                    <a:pt x="1516214" y="1830381"/>
                  </a:lnTo>
                  <a:lnTo>
                    <a:pt x="1553710" y="1805663"/>
                  </a:lnTo>
                  <a:lnTo>
                    <a:pt x="1589993" y="1779318"/>
                  </a:lnTo>
                  <a:lnTo>
                    <a:pt x="1625013" y="1751397"/>
                  </a:lnTo>
                  <a:lnTo>
                    <a:pt x="1658716" y="1721953"/>
                  </a:lnTo>
                  <a:lnTo>
                    <a:pt x="1691051" y="1691037"/>
                  </a:lnTo>
                  <a:lnTo>
                    <a:pt x="1721967" y="1658701"/>
                  </a:lnTo>
                  <a:lnTo>
                    <a:pt x="1751411" y="1624998"/>
                  </a:lnTo>
                  <a:lnTo>
                    <a:pt x="1779331" y="1589978"/>
                  </a:lnTo>
                  <a:lnTo>
                    <a:pt x="1805676" y="1553695"/>
                  </a:lnTo>
                  <a:lnTo>
                    <a:pt x="1830394" y="1516199"/>
                  </a:lnTo>
                  <a:lnTo>
                    <a:pt x="1853432" y="1477543"/>
                  </a:lnTo>
                  <a:lnTo>
                    <a:pt x="1874739" y="1437779"/>
                  </a:lnTo>
                  <a:lnTo>
                    <a:pt x="1894264" y="1396958"/>
                  </a:lnTo>
                  <a:lnTo>
                    <a:pt x="1911953" y="1355132"/>
                  </a:lnTo>
                  <a:lnTo>
                    <a:pt x="1927756" y="1312353"/>
                  </a:lnTo>
                  <a:lnTo>
                    <a:pt x="1941619" y="1268674"/>
                  </a:lnTo>
                  <a:lnTo>
                    <a:pt x="1953493" y="1224146"/>
                  </a:lnTo>
                  <a:lnTo>
                    <a:pt x="1963324" y="1178821"/>
                  </a:lnTo>
                  <a:lnTo>
                    <a:pt x="1971060" y="1132750"/>
                  </a:lnTo>
                  <a:lnTo>
                    <a:pt x="1976651" y="1085987"/>
                  </a:lnTo>
                  <a:lnTo>
                    <a:pt x="1980043" y="1038582"/>
                  </a:lnTo>
                  <a:lnTo>
                    <a:pt x="1981185" y="990587"/>
                  </a:lnTo>
                  <a:lnTo>
                    <a:pt x="1980043" y="942593"/>
                  </a:lnTo>
                  <a:lnTo>
                    <a:pt x="1976651" y="895188"/>
                  </a:lnTo>
                  <a:lnTo>
                    <a:pt x="1971060" y="848424"/>
                  </a:lnTo>
                  <a:lnTo>
                    <a:pt x="1963324" y="802353"/>
                  </a:lnTo>
                  <a:lnTo>
                    <a:pt x="1953493" y="757028"/>
                  </a:lnTo>
                  <a:lnTo>
                    <a:pt x="1941619" y="712500"/>
                  </a:lnTo>
                  <a:lnTo>
                    <a:pt x="1927756" y="668821"/>
                  </a:lnTo>
                  <a:lnTo>
                    <a:pt x="1911953" y="626042"/>
                  </a:lnTo>
                  <a:lnTo>
                    <a:pt x="1894264" y="584217"/>
                  </a:lnTo>
                  <a:lnTo>
                    <a:pt x="1874739" y="543396"/>
                  </a:lnTo>
                  <a:lnTo>
                    <a:pt x="1853432" y="503631"/>
                  </a:lnTo>
                  <a:lnTo>
                    <a:pt x="1830394" y="464975"/>
                  </a:lnTo>
                  <a:lnTo>
                    <a:pt x="1805676" y="427479"/>
                  </a:lnTo>
                  <a:lnTo>
                    <a:pt x="1779331" y="391196"/>
                  </a:lnTo>
                  <a:lnTo>
                    <a:pt x="1751411" y="356176"/>
                  </a:lnTo>
                  <a:lnTo>
                    <a:pt x="1721967" y="322473"/>
                  </a:lnTo>
                  <a:lnTo>
                    <a:pt x="1691051" y="290137"/>
                  </a:lnTo>
                  <a:lnTo>
                    <a:pt x="1658716" y="259221"/>
                  </a:lnTo>
                  <a:lnTo>
                    <a:pt x="1625013" y="229777"/>
                  </a:lnTo>
                  <a:lnTo>
                    <a:pt x="1589993" y="201857"/>
                  </a:lnTo>
                  <a:lnTo>
                    <a:pt x="1553710" y="175511"/>
                  </a:lnTo>
                  <a:lnTo>
                    <a:pt x="1516214" y="150793"/>
                  </a:lnTo>
                  <a:lnTo>
                    <a:pt x="1477558" y="127755"/>
                  </a:lnTo>
                  <a:lnTo>
                    <a:pt x="1437794" y="106447"/>
                  </a:lnTo>
                  <a:lnTo>
                    <a:pt x="1396972" y="86923"/>
                  </a:lnTo>
                  <a:lnTo>
                    <a:pt x="1355147" y="69233"/>
                  </a:lnTo>
                  <a:lnTo>
                    <a:pt x="1312368" y="53430"/>
                  </a:lnTo>
                  <a:lnTo>
                    <a:pt x="1268689" y="39566"/>
                  </a:lnTo>
                  <a:lnTo>
                    <a:pt x="1224160" y="27693"/>
                  </a:lnTo>
                  <a:lnTo>
                    <a:pt x="1178834" y="17861"/>
                  </a:lnTo>
                  <a:lnTo>
                    <a:pt x="1132763" y="10125"/>
                  </a:lnTo>
                  <a:lnTo>
                    <a:pt x="1085999" y="4534"/>
                  </a:lnTo>
                  <a:lnTo>
                    <a:pt x="1038593" y="1142"/>
                  </a:lnTo>
                  <a:lnTo>
                    <a:pt x="990598" y="0"/>
                  </a:lnTo>
                  <a:close/>
                </a:path>
              </a:pathLst>
            </a:custGeom>
            <a:solidFill>
              <a:srgbClr val="15A64F"/>
            </a:solidFill>
          </p:spPr>
          <p:txBody>
            <a:bodyPr wrap="square" lIns="0" tIns="0" rIns="0" bIns="0" rtlCol="0"/>
            <a:lstStyle/>
            <a:p>
              <a:endParaRPr sz="662"/>
            </a:p>
          </p:txBody>
        </p:sp>
        <p:grpSp>
          <p:nvGrpSpPr>
            <p:cNvPr id="114" name="object 77">
              <a:extLst>
                <a:ext uri="{FF2B5EF4-FFF2-40B4-BE49-F238E27FC236}">
                  <a16:creationId xmlns="" xmlns:a16="http://schemas.microsoft.com/office/drawing/2014/main" id="{17336B69-8E30-FD4C-B6B5-1944E9D47359}"/>
                </a:ext>
              </a:extLst>
            </p:cNvPr>
            <p:cNvGrpSpPr/>
            <p:nvPr/>
          </p:nvGrpSpPr>
          <p:grpSpPr>
            <a:xfrm>
              <a:off x="10156176" y="1839913"/>
              <a:ext cx="1619582" cy="2370072"/>
              <a:chOff x="16881025" y="3280849"/>
              <a:chExt cx="2670810" cy="3908425"/>
            </a:xfrm>
          </p:grpSpPr>
          <p:sp>
            <p:nvSpPr>
              <p:cNvPr id="115" name="object 78">
                <a:extLst>
                  <a:ext uri="{FF2B5EF4-FFF2-40B4-BE49-F238E27FC236}">
                    <a16:creationId xmlns="" xmlns:a16="http://schemas.microsoft.com/office/drawing/2014/main" id="{C559798D-5EAE-4946-AFEC-5CA3728C9F80}"/>
                  </a:ext>
                </a:extLst>
              </p:cNvPr>
              <p:cNvSpPr/>
              <p:nvPr/>
            </p:nvSpPr>
            <p:spPr>
              <a:xfrm>
                <a:off x="16922935" y="5106555"/>
                <a:ext cx="1344295" cy="2040889"/>
              </a:xfrm>
              <a:custGeom>
                <a:avLst/>
                <a:gdLst/>
                <a:ahLst/>
                <a:cxnLst/>
                <a:rect l="l" t="t" r="r" b="b"/>
                <a:pathLst>
                  <a:path w="1344294" h="2040890">
                    <a:moveTo>
                      <a:pt x="0" y="2040503"/>
                    </a:moveTo>
                    <a:lnTo>
                      <a:pt x="1344011" y="0"/>
                    </a:lnTo>
                  </a:path>
                </a:pathLst>
              </a:custGeom>
              <a:ln w="83767">
                <a:solidFill>
                  <a:srgbClr val="FFFFFF"/>
                </a:solidFill>
                <a:prstDash val="lgDash"/>
              </a:ln>
            </p:spPr>
            <p:txBody>
              <a:bodyPr wrap="square" lIns="0" tIns="0" rIns="0" bIns="0" rtlCol="0"/>
              <a:lstStyle/>
              <a:p>
                <a:endParaRPr sz="662"/>
              </a:p>
            </p:txBody>
          </p:sp>
          <p:sp>
            <p:nvSpPr>
              <p:cNvPr id="116" name="object 79">
                <a:extLst>
                  <a:ext uri="{FF2B5EF4-FFF2-40B4-BE49-F238E27FC236}">
                    <a16:creationId xmlns="" xmlns:a16="http://schemas.microsoft.com/office/drawing/2014/main" id="{0DE29105-AB61-2041-92EA-7A19B875A8CE}"/>
                  </a:ext>
                </a:extLst>
              </p:cNvPr>
              <p:cNvSpPr/>
              <p:nvPr/>
            </p:nvSpPr>
            <p:spPr>
              <a:xfrm>
                <a:off x="17333409" y="3280849"/>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3"/>
                    </a:lnTo>
                    <a:lnTo>
                      <a:pt x="536332" y="159088"/>
                    </a:lnTo>
                    <a:lnTo>
                      <a:pt x="498278" y="183145"/>
                    </a:lnTo>
                    <a:lnTo>
                      <a:pt x="461289" y="208683"/>
                    </a:lnTo>
                    <a:lnTo>
                      <a:pt x="425405" y="235659"/>
                    </a:lnTo>
                    <a:lnTo>
                      <a:pt x="390669" y="264033"/>
                    </a:lnTo>
                    <a:lnTo>
                      <a:pt x="357122" y="293763"/>
                    </a:lnTo>
                    <a:lnTo>
                      <a:pt x="324806" y="324806"/>
                    </a:lnTo>
                    <a:lnTo>
                      <a:pt x="293763" y="357122"/>
                    </a:lnTo>
                    <a:lnTo>
                      <a:pt x="264033" y="390669"/>
                    </a:lnTo>
                    <a:lnTo>
                      <a:pt x="235659" y="425405"/>
                    </a:lnTo>
                    <a:lnTo>
                      <a:pt x="208683" y="461289"/>
                    </a:lnTo>
                    <a:lnTo>
                      <a:pt x="183145" y="498278"/>
                    </a:lnTo>
                    <a:lnTo>
                      <a:pt x="159088" y="536332"/>
                    </a:lnTo>
                    <a:lnTo>
                      <a:pt x="136553" y="575409"/>
                    </a:lnTo>
                    <a:lnTo>
                      <a:pt x="115581" y="615467"/>
                    </a:lnTo>
                    <a:lnTo>
                      <a:pt x="96215" y="656464"/>
                    </a:lnTo>
                    <a:lnTo>
                      <a:pt x="78496" y="698360"/>
                    </a:lnTo>
                    <a:lnTo>
                      <a:pt x="62465" y="741112"/>
                    </a:lnTo>
                    <a:lnTo>
                      <a:pt x="48165" y="784678"/>
                    </a:lnTo>
                    <a:lnTo>
                      <a:pt x="35636" y="829018"/>
                    </a:lnTo>
                    <a:lnTo>
                      <a:pt x="24920" y="874089"/>
                    </a:lnTo>
                    <a:lnTo>
                      <a:pt x="16060" y="919850"/>
                    </a:lnTo>
                    <a:lnTo>
                      <a:pt x="9096" y="966259"/>
                    </a:lnTo>
                    <a:lnTo>
                      <a:pt x="4070" y="1013275"/>
                    </a:lnTo>
                    <a:lnTo>
                      <a:pt x="1024" y="1060856"/>
                    </a:lnTo>
                    <a:lnTo>
                      <a:pt x="0" y="1108960"/>
                    </a:lnTo>
                    <a:lnTo>
                      <a:pt x="1024" y="1157064"/>
                    </a:lnTo>
                    <a:lnTo>
                      <a:pt x="4070" y="1204644"/>
                    </a:lnTo>
                    <a:lnTo>
                      <a:pt x="9096" y="1251660"/>
                    </a:lnTo>
                    <a:lnTo>
                      <a:pt x="16060" y="1298068"/>
                    </a:lnTo>
                    <a:lnTo>
                      <a:pt x="24920" y="1343829"/>
                    </a:lnTo>
                    <a:lnTo>
                      <a:pt x="35636" y="1388899"/>
                    </a:lnTo>
                    <a:lnTo>
                      <a:pt x="48165" y="1433238"/>
                    </a:lnTo>
                    <a:lnTo>
                      <a:pt x="62465" y="1476804"/>
                    </a:lnTo>
                    <a:lnTo>
                      <a:pt x="78496" y="1519555"/>
                    </a:lnTo>
                    <a:lnTo>
                      <a:pt x="96215" y="1561450"/>
                    </a:lnTo>
                    <a:lnTo>
                      <a:pt x="115581" y="1602447"/>
                    </a:lnTo>
                    <a:lnTo>
                      <a:pt x="136553" y="1642505"/>
                    </a:lnTo>
                    <a:lnTo>
                      <a:pt x="159088" y="1681581"/>
                    </a:lnTo>
                    <a:lnTo>
                      <a:pt x="183145" y="1719635"/>
                    </a:lnTo>
                    <a:lnTo>
                      <a:pt x="208683" y="1756624"/>
                    </a:lnTo>
                    <a:lnTo>
                      <a:pt x="235659" y="1792507"/>
                    </a:lnTo>
                    <a:lnTo>
                      <a:pt x="264033" y="1827243"/>
                    </a:lnTo>
                    <a:lnTo>
                      <a:pt x="293763" y="1860790"/>
                    </a:lnTo>
                    <a:lnTo>
                      <a:pt x="324806" y="1893105"/>
                    </a:lnTo>
                    <a:lnTo>
                      <a:pt x="357122" y="1924149"/>
                    </a:lnTo>
                    <a:lnTo>
                      <a:pt x="390669" y="1953878"/>
                    </a:lnTo>
                    <a:lnTo>
                      <a:pt x="425405" y="1982252"/>
                    </a:lnTo>
                    <a:lnTo>
                      <a:pt x="461289" y="2009228"/>
                    </a:lnTo>
                    <a:lnTo>
                      <a:pt x="498278" y="2034766"/>
                    </a:lnTo>
                    <a:lnTo>
                      <a:pt x="536332" y="2058823"/>
                    </a:lnTo>
                    <a:lnTo>
                      <a:pt x="575409" y="2081358"/>
                    </a:lnTo>
                    <a:lnTo>
                      <a:pt x="615467" y="2102329"/>
                    </a:lnTo>
                    <a:lnTo>
                      <a:pt x="656464" y="2121696"/>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6"/>
                    </a:lnTo>
                    <a:lnTo>
                      <a:pt x="1602454" y="2102329"/>
                    </a:lnTo>
                    <a:lnTo>
                      <a:pt x="1642512" y="2081358"/>
                    </a:lnTo>
                    <a:lnTo>
                      <a:pt x="1681589" y="2058823"/>
                    </a:lnTo>
                    <a:lnTo>
                      <a:pt x="1719643" y="2034766"/>
                    </a:lnTo>
                    <a:lnTo>
                      <a:pt x="1756632" y="2009228"/>
                    </a:lnTo>
                    <a:lnTo>
                      <a:pt x="1792516" y="1982252"/>
                    </a:lnTo>
                    <a:lnTo>
                      <a:pt x="1827252" y="1953878"/>
                    </a:lnTo>
                    <a:lnTo>
                      <a:pt x="1860799" y="1924149"/>
                    </a:lnTo>
                    <a:lnTo>
                      <a:pt x="1893115" y="1893105"/>
                    </a:lnTo>
                    <a:lnTo>
                      <a:pt x="1924158" y="1860790"/>
                    </a:lnTo>
                    <a:lnTo>
                      <a:pt x="1953888" y="1827243"/>
                    </a:lnTo>
                    <a:lnTo>
                      <a:pt x="1982262" y="1792507"/>
                    </a:lnTo>
                    <a:lnTo>
                      <a:pt x="2009238" y="1756624"/>
                    </a:lnTo>
                    <a:lnTo>
                      <a:pt x="2034776" y="1719635"/>
                    </a:lnTo>
                    <a:lnTo>
                      <a:pt x="2058833" y="1681581"/>
                    </a:lnTo>
                    <a:lnTo>
                      <a:pt x="2081368" y="1642505"/>
                    </a:lnTo>
                    <a:lnTo>
                      <a:pt x="2102340" y="1602447"/>
                    </a:lnTo>
                    <a:lnTo>
                      <a:pt x="2121706" y="1561450"/>
                    </a:lnTo>
                    <a:lnTo>
                      <a:pt x="2139425" y="1519555"/>
                    </a:lnTo>
                    <a:lnTo>
                      <a:pt x="2155456" y="1476804"/>
                    </a:lnTo>
                    <a:lnTo>
                      <a:pt x="2169756" y="1433238"/>
                    </a:lnTo>
                    <a:lnTo>
                      <a:pt x="2182285" y="1388899"/>
                    </a:lnTo>
                    <a:lnTo>
                      <a:pt x="2193001" y="1343829"/>
                    </a:lnTo>
                    <a:lnTo>
                      <a:pt x="2201861" y="1298068"/>
                    </a:lnTo>
                    <a:lnTo>
                      <a:pt x="2208825" y="1251660"/>
                    </a:lnTo>
                    <a:lnTo>
                      <a:pt x="2213851" y="1204644"/>
                    </a:lnTo>
                    <a:lnTo>
                      <a:pt x="2216897" y="1157064"/>
                    </a:lnTo>
                    <a:lnTo>
                      <a:pt x="2217921" y="1108960"/>
                    </a:lnTo>
                    <a:lnTo>
                      <a:pt x="2216897" y="1060856"/>
                    </a:lnTo>
                    <a:lnTo>
                      <a:pt x="2213851" y="1013275"/>
                    </a:lnTo>
                    <a:lnTo>
                      <a:pt x="2208825" y="966259"/>
                    </a:lnTo>
                    <a:lnTo>
                      <a:pt x="2201861" y="919850"/>
                    </a:lnTo>
                    <a:lnTo>
                      <a:pt x="2193001" y="874089"/>
                    </a:lnTo>
                    <a:lnTo>
                      <a:pt x="2182285" y="829018"/>
                    </a:lnTo>
                    <a:lnTo>
                      <a:pt x="2169756" y="784678"/>
                    </a:lnTo>
                    <a:lnTo>
                      <a:pt x="2155456" y="741112"/>
                    </a:lnTo>
                    <a:lnTo>
                      <a:pt x="2139425" y="698360"/>
                    </a:lnTo>
                    <a:lnTo>
                      <a:pt x="2121706" y="656464"/>
                    </a:lnTo>
                    <a:lnTo>
                      <a:pt x="2102340" y="615467"/>
                    </a:lnTo>
                    <a:lnTo>
                      <a:pt x="2081368" y="575409"/>
                    </a:lnTo>
                    <a:lnTo>
                      <a:pt x="2058833" y="536332"/>
                    </a:lnTo>
                    <a:lnTo>
                      <a:pt x="2034776" y="498278"/>
                    </a:lnTo>
                    <a:lnTo>
                      <a:pt x="2009238" y="461289"/>
                    </a:lnTo>
                    <a:lnTo>
                      <a:pt x="1982262" y="425405"/>
                    </a:lnTo>
                    <a:lnTo>
                      <a:pt x="1953888" y="390669"/>
                    </a:lnTo>
                    <a:lnTo>
                      <a:pt x="1924158" y="357122"/>
                    </a:lnTo>
                    <a:lnTo>
                      <a:pt x="1893115" y="324806"/>
                    </a:lnTo>
                    <a:lnTo>
                      <a:pt x="1860799" y="293763"/>
                    </a:lnTo>
                    <a:lnTo>
                      <a:pt x="1827252" y="264033"/>
                    </a:lnTo>
                    <a:lnTo>
                      <a:pt x="1792516" y="235659"/>
                    </a:lnTo>
                    <a:lnTo>
                      <a:pt x="1756632" y="208683"/>
                    </a:lnTo>
                    <a:lnTo>
                      <a:pt x="1719643" y="183145"/>
                    </a:lnTo>
                    <a:lnTo>
                      <a:pt x="1681589" y="159088"/>
                    </a:lnTo>
                    <a:lnTo>
                      <a:pt x="1642512" y="136553"/>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18" name="object 81">
              <a:extLst>
                <a:ext uri="{FF2B5EF4-FFF2-40B4-BE49-F238E27FC236}">
                  <a16:creationId xmlns="" xmlns:a16="http://schemas.microsoft.com/office/drawing/2014/main" id="{9F2470D6-6F83-7B4F-8956-11CE044D1F40}"/>
                </a:ext>
              </a:extLst>
            </p:cNvPr>
            <p:cNvSpPr/>
            <p:nvPr/>
          </p:nvSpPr>
          <p:spPr>
            <a:xfrm>
              <a:off x="9588708" y="3673226"/>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1" y="2309060"/>
                  </a:lnTo>
                  <a:lnTo>
                    <a:pt x="1249730" y="2306195"/>
                  </a:lnTo>
                  <a:lnTo>
                    <a:pt x="1296322" y="2301464"/>
                  </a:lnTo>
                  <a:lnTo>
                    <a:pt x="1342350" y="2294906"/>
                  </a:lnTo>
                  <a:lnTo>
                    <a:pt x="1387777" y="2286558"/>
                  </a:lnTo>
                  <a:lnTo>
                    <a:pt x="1432564" y="2276456"/>
                  </a:lnTo>
                  <a:lnTo>
                    <a:pt x="1476676" y="2264638"/>
                  </a:lnTo>
                  <a:lnTo>
                    <a:pt x="1520075" y="2251140"/>
                  </a:lnTo>
                  <a:lnTo>
                    <a:pt x="1562723" y="2236001"/>
                  </a:lnTo>
                  <a:lnTo>
                    <a:pt x="1604584" y="2219257"/>
                  </a:lnTo>
                  <a:lnTo>
                    <a:pt x="1645621" y="2200945"/>
                  </a:lnTo>
                  <a:lnTo>
                    <a:pt x="1685796" y="2181103"/>
                  </a:lnTo>
                  <a:lnTo>
                    <a:pt x="1725072" y="2159768"/>
                  </a:lnTo>
                  <a:lnTo>
                    <a:pt x="1763413" y="2136976"/>
                  </a:lnTo>
                  <a:lnTo>
                    <a:pt x="1800780" y="2112766"/>
                  </a:lnTo>
                  <a:lnTo>
                    <a:pt x="1837137" y="2087173"/>
                  </a:lnTo>
                  <a:lnTo>
                    <a:pt x="1872446" y="2060236"/>
                  </a:lnTo>
                  <a:lnTo>
                    <a:pt x="1906671" y="2031992"/>
                  </a:lnTo>
                  <a:lnTo>
                    <a:pt x="1939774" y="2002477"/>
                  </a:lnTo>
                  <a:lnTo>
                    <a:pt x="1971718" y="1971729"/>
                  </a:lnTo>
                  <a:lnTo>
                    <a:pt x="2002466" y="1939785"/>
                  </a:lnTo>
                  <a:lnTo>
                    <a:pt x="2031981" y="1906681"/>
                  </a:lnTo>
                  <a:lnTo>
                    <a:pt x="2060226" y="1872457"/>
                  </a:lnTo>
                  <a:lnTo>
                    <a:pt x="2087163" y="1837147"/>
                  </a:lnTo>
                  <a:lnTo>
                    <a:pt x="2112755" y="1800790"/>
                  </a:lnTo>
                  <a:lnTo>
                    <a:pt x="2136966" y="1763423"/>
                  </a:lnTo>
                  <a:lnTo>
                    <a:pt x="2159757"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7" y="584940"/>
                  </a:lnTo>
                  <a:lnTo>
                    <a:pt x="2136966" y="546600"/>
                  </a:lnTo>
                  <a:lnTo>
                    <a:pt x="2112755" y="509233"/>
                  </a:lnTo>
                  <a:lnTo>
                    <a:pt x="2087163" y="472876"/>
                  </a:lnTo>
                  <a:lnTo>
                    <a:pt x="2060226" y="437566"/>
                  </a:lnTo>
                  <a:lnTo>
                    <a:pt x="2031981" y="403342"/>
                  </a:lnTo>
                  <a:lnTo>
                    <a:pt x="2002466" y="370238"/>
                  </a:lnTo>
                  <a:lnTo>
                    <a:pt x="1971718" y="338294"/>
                  </a:lnTo>
                  <a:lnTo>
                    <a:pt x="1939774" y="307546"/>
                  </a:lnTo>
                  <a:lnTo>
                    <a:pt x="1906671" y="278031"/>
                  </a:lnTo>
                  <a:lnTo>
                    <a:pt x="1872446" y="249786"/>
                  </a:lnTo>
                  <a:lnTo>
                    <a:pt x="1837137" y="222849"/>
                  </a:lnTo>
                  <a:lnTo>
                    <a:pt x="1800780" y="197257"/>
                  </a:lnTo>
                  <a:lnTo>
                    <a:pt x="1763413" y="173047"/>
                  </a:lnTo>
                  <a:lnTo>
                    <a:pt x="1725072" y="150255"/>
                  </a:lnTo>
                  <a:lnTo>
                    <a:pt x="1685796" y="128920"/>
                  </a:lnTo>
                  <a:lnTo>
                    <a:pt x="1645621" y="109078"/>
                  </a:lnTo>
                  <a:lnTo>
                    <a:pt x="1604584" y="90766"/>
                  </a:lnTo>
                  <a:lnTo>
                    <a:pt x="1562723" y="74022"/>
                  </a:lnTo>
                  <a:lnTo>
                    <a:pt x="1520075" y="58883"/>
                  </a:lnTo>
                  <a:lnTo>
                    <a:pt x="1476676" y="45385"/>
                  </a:lnTo>
                  <a:lnTo>
                    <a:pt x="1432564" y="33567"/>
                  </a:lnTo>
                  <a:lnTo>
                    <a:pt x="1387777" y="23465"/>
                  </a:lnTo>
                  <a:lnTo>
                    <a:pt x="1342350" y="15117"/>
                  </a:lnTo>
                  <a:lnTo>
                    <a:pt x="1296322" y="8559"/>
                  </a:lnTo>
                  <a:lnTo>
                    <a:pt x="1249730" y="3828"/>
                  </a:lnTo>
                  <a:lnTo>
                    <a:pt x="1202611" y="963"/>
                  </a:lnTo>
                  <a:lnTo>
                    <a:pt x="1155001" y="0"/>
                  </a:lnTo>
                  <a:close/>
                </a:path>
              </a:pathLst>
            </a:custGeom>
            <a:solidFill>
              <a:srgbClr val="15A64F"/>
            </a:solidFill>
          </p:spPr>
          <p:txBody>
            <a:bodyPr wrap="square" lIns="0" tIns="0" rIns="0" bIns="0" rtlCol="0"/>
            <a:lstStyle/>
            <a:p>
              <a:endParaRPr sz="662"/>
            </a:p>
          </p:txBody>
        </p:sp>
        <p:grpSp>
          <p:nvGrpSpPr>
            <p:cNvPr id="120" name="object 83">
              <a:extLst>
                <a:ext uri="{FF2B5EF4-FFF2-40B4-BE49-F238E27FC236}">
                  <a16:creationId xmlns="" xmlns:a16="http://schemas.microsoft.com/office/drawing/2014/main" id="{98781A21-CB78-444F-A0E3-4EC8766110AE}"/>
                </a:ext>
              </a:extLst>
            </p:cNvPr>
            <p:cNvGrpSpPr/>
            <p:nvPr/>
          </p:nvGrpSpPr>
          <p:grpSpPr>
            <a:xfrm>
              <a:off x="383154" y="1631287"/>
              <a:ext cx="11554633" cy="3784415"/>
              <a:chOff x="764587" y="2936810"/>
              <a:chExt cx="19054445" cy="6240780"/>
            </a:xfrm>
          </p:grpSpPr>
          <p:sp>
            <p:nvSpPr>
              <p:cNvPr id="121" name="object 84">
                <a:extLst>
                  <a:ext uri="{FF2B5EF4-FFF2-40B4-BE49-F238E27FC236}">
                    <a16:creationId xmlns="" xmlns:a16="http://schemas.microsoft.com/office/drawing/2014/main" id="{78A64D88-6298-5846-B432-484BEF33249E}"/>
                  </a:ext>
                </a:extLst>
              </p:cNvPr>
              <p:cNvSpPr/>
              <p:nvPr/>
            </p:nvSpPr>
            <p:spPr>
              <a:xfrm>
                <a:off x="15974216" y="9002983"/>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22" name="object 85">
                <a:extLst>
                  <a:ext uri="{FF2B5EF4-FFF2-40B4-BE49-F238E27FC236}">
                    <a16:creationId xmlns="" xmlns:a16="http://schemas.microsoft.com/office/drawing/2014/main" id="{F0C845C6-7A4B-0041-A9AB-7FDB791F1780}"/>
                  </a:ext>
                </a:extLst>
              </p:cNvPr>
              <p:cNvSpPr/>
              <p:nvPr/>
            </p:nvSpPr>
            <p:spPr>
              <a:xfrm>
                <a:off x="17176648" y="8225300"/>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3" name="object 86">
                <a:extLst>
                  <a:ext uri="{FF2B5EF4-FFF2-40B4-BE49-F238E27FC236}">
                    <a16:creationId xmlns="" xmlns:a16="http://schemas.microsoft.com/office/drawing/2014/main" id="{466F3D1E-4149-B848-B93E-70BD38125C8B}"/>
                  </a:ext>
                </a:extLst>
              </p:cNvPr>
              <p:cNvSpPr/>
              <p:nvPr/>
            </p:nvSpPr>
            <p:spPr>
              <a:xfrm>
                <a:off x="6948904" y="7856952"/>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24" name="object 87">
                <a:extLst>
                  <a:ext uri="{FF2B5EF4-FFF2-40B4-BE49-F238E27FC236}">
                    <a16:creationId xmlns="" xmlns:a16="http://schemas.microsoft.com/office/drawing/2014/main" id="{FDBC704D-9DE8-2F43-B17F-4E72A7DDDFE6}"/>
                  </a:ext>
                </a:extLst>
              </p:cNvPr>
              <p:cNvSpPr/>
              <p:nvPr/>
            </p:nvSpPr>
            <p:spPr>
              <a:xfrm>
                <a:off x="7990962" y="7061323"/>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5" name="object 88">
                <a:extLst>
                  <a:ext uri="{FF2B5EF4-FFF2-40B4-BE49-F238E27FC236}">
                    <a16:creationId xmlns="" xmlns:a16="http://schemas.microsoft.com/office/drawing/2014/main" id="{515C4480-37DB-E04A-9FB7-9D18D162985D}"/>
                  </a:ext>
                </a:extLst>
              </p:cNvPr>
              <p:cNvSpPr/>
              <p:nvPr/>
            </p:nvSpPr>
            <p:spPr>
              <a:xfrm>
                <a:off x="13037397" y="7381171"/>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26" name="object 89">
                <a:extLst>
                  <a:ext uri="{FF2B5EF4-FFF2-40B4-BE49-F238E27FC236}">
                    <a16:creationId xmlns="" xmlns:a16="http://schemas.microsoft.com/office/drawing/2014/main" id="{9E22EC44-B9AD-CB4E-A1BD-5F9092383A84}"/>
                  </a:ext>
                </a:extLst>
              </p:cNvPr>
              <p:cNvSpPr/>
              <p:nvPr/>
            </p:nvSpPr>
            <p:spPr>
              <a:xfrm>
                <a:off x="14079455" y="6585542"/>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7" name="object 90">
                <a:extLst>
                  <a:ext uri="{FF2B5EF4-FFF2-40B4-BE49-F238E27FC236}">
                    <a16:creationId xmlns="" xmlns:a16="http://schemas.microsoft.com/office/drawing/2014/main" id="{6932B814-6E13-8E48-949E-0FAF1FF46663}"/>
                  </a:ext>
                </a:extLst>
              </p:cNvPr>
              <p:cNvSpPr/>
              <p:nvPr/>
            </p:nvSpPr>
            <p:spPr>
              <a:xfrm>
                <a:off x="790940" y="7847974"/>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28" name="object 91">
                <a:extLst>
                  <a:ext uri="{FF2B5EF4-FFF2-40B4-BE49-F238E27FC236}">
                    <a16:creationId xmlns="" xmlns:a16="http://schemas.microsoft.com/office/drawing/2014/main" id="{5D2640F9-0FA8-7A4E-9CEC-8E60268341E9}"/>
                  </a:ext>
                </a:extLst>
              </p:cNvPr>
              <p:cNvSpPr/>
              <p:nvPr/>
            </p:nvSpPr>
            <p:spPr>
              <a:xfrm>
                <a:off x="1794437" y="707029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9" name="object 92">
                <a:extLst>
                  <a:ext uri="{FF2B5EF4-FFF2-40B4-BE49-F238E27FC236}">
                    <a16:creationId xmlns="" xmlns:a16="http://schemas.microsoft.com/office/drawing/2014/main" id="{E3CBE568-8736-CA44-8B95-4C7B3EB5615B}"/>
                  </a:ext>
                </a:extLst>
              </p:cNvPr>
              <p:cNvSpPr/>
              <p:nvPr/>
            </p:nvSpPr>
            <p:spPr>
              <a:xfrm>
                <a:off x="3932015" y="6594515"/>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30" name="object 93">
                <a:extLst>
                  <a:ext uri="{FF2B5EF4-FFF2-40B4-BE49-F238E27FC236}">
                    <a16:creationId xmlns="" xmlns:a16="http://schemas.microsoft.com/office/drawing/2014/main" id="{43D43EF3-EA39-EC41-9133-70474045B713}"/>
                  </a:ext>
                </a:extLst>
              </p:cNvPr>
              <p:cNvSpPr/>
              <p:nvPr/>
            </p:nvSpPr>
            <p:spPr>
              <a:xfrm>
                <a:off x="4784631" y="6594515"/>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1" name="object 94">
                <a:extLst>
                  <a:ext uri="{FF2B5EF4-FFF2-40B4-BE49-F238E27FC236}">
                    <a16:creationId xmlns="" xmlns:a16="http://schemas.microsoft.com/office/drawing/2014/main" id="{5AA3F99E-D369-C14E-A526-1A689CD8E7E7}"/>
                  </a:ext>
                </a:extLst>
              </p:cNvPr>
              <p:cNvSpPr/>
              <p:nvPr/>
            </p:nvSpPr>
            <p:spPr>
              <a:xfrm>
                <a:off x="16945848" y="2963163"/>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32" name="object 95">
                <a:extLst>
                  <a:ext uri="{FF2B5EF4-FFF2-40B4-BE49-F238E27FC236}">
                    <a16:creationId xmlns="" xmlns:a16="http://schemas.microsoft.com/office/drawing/2014/main" id="{8DD49683-BD27-5A46-AAA4-F2B0D168AF04}"/>
                  </a:ext>
                </a:extLst>
              </p:cNvPr>
              <p:cNvSpPr/>
              <p:nvPr/>
            </p:nvSpPr>
            <p:spPr>
              <a:xfrm>
                <a:off x="18369072" y="2963163"/>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3" name="object 96">
                <a:extLst>
                  <a:ext uri="{FF2B5EF4-FFF2-40B4-BE49-F238E27FC236}">
                    <a16:creationId xmlns="" xmlns:a16="http://schemas.microsoft.com/office/drawing/2014/main" id="{CB0B858B-F4EC-014D-8B13-A1167FDED813}"/>
                  </a:ext>
                </a:extLst>
              </p:cNvPr>
              <p:cNvSpPr/>
              <p:nvPr/>
            </p:nvSpPr>
            <p:spPr>
              <a:xfrm>
                <a:off x="9983515" y="5800067"/>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34" name="object 97">
                <a:extLst>
                  <a:ext uri="{FF2B5EF4-FFF2-40B4-BE49-F238E27FC236}">
                    <a16:creationId xmlns="" xmlns:a16="http://schemas.microsoft.com/office/drawing/2014/main" id="{505BE609-3DD5-054B-9953-43E4F6C9964F}"/>
                  </a:ext>
                </a:extLst>
              </p:cNvPr>
              <p:cNvSpPr/>
              <p:nvPr/>
            </p:nvSpPr>
            <p:spPr>
              <a:xfrm>
                <a:off x="11144141" y="5800067"/>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35" name="object 98">
                <a:extLst>
                  <a:ext uri="{FF2B5EF4-FFF2-40B4-BE49-F238E27FC236}">
                    <a16:creationId xmlns="" xmlns:a16="http://schemas.microsoft.com/office/drawing/2014/main" id="{0CA94930-F30D-084C-B5EE-1A2EEF456839}"/>
                  </a:ext>
                </a:extLst>
              </p:cNvPr>
              <p:cNvSpPr/>
              <p:nvPr/>
            </p:nvSpPr>
            <p:spPr>
              <a:xfrm>
                <a:off x="3854467" y="7311150"/>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7"/>
                    </a:lnTo>
                    <a:lnTo>
                      <a:pt x="10751" y="1075195"/>
                    </a:lnTo>
                    <a:lnTo>
                      <a:pt x="18957" y="1121146"/>
                    </a:lnTo>
                    <a:lnTo>
                      <a:pt x="29376" y="1166291"/>
                    </a:lnTo>
                    <a:lnTo>
                      <a:pt x="41950" y="1210570"/>
                    </a:lnTo>
                    <a:lnTo>
                      <a:pt x="56620" y="1253926"/>
                    </a:lnTo>
                    <a:lnTo>
                      <a:pt x="73328" y="1296300"/>
                    </a:lnTo>
                    <a:lnTo>
                      <a:pt x="92014" y="1337633"/>
                    </a:lnTo>
                    <a:lnTo>
                      <a:pt x="112621" y="1377867"/>
                    </a:lnTo>
                    <a:lnTo>
                      <a:pt x="135089" y="1416942"/>
                    </a:lnTo>
                    <a:lnTo>
                      <a:pt x="159360" y="1454801"/>
                    </a:lnTo>
                    <a:lnTo>
                      <a:pt x="185375" y="1491385"/>
                    </a:lnTo>
                    <a:lnTo>
                      <a:pt x="213076" y="1526634"/>
                    </a:lnTo>
                    <a:lnTo>
                      <a:pt x="242404" y="1560491"/>
                    </a:lnTo>
                    <a:lnTo>
                      <a:pt x="273300" y="1592897"/>
                    </a:lnTo>
                    <a:lnTo>
                      <a:pt x="305706" y="1623793"/>
                    </a:lnTo>
                    <a:lnTo>
                      <a:pt x="339563" y="1653121"/>
                    </a:lnTo>
                    <a:lnTo>
                      <a:pt x="374813" y="1680822"/>
                    </a:lnTo>
                    <a:lnTo>
                      <a:pt x="411397" y="1706837"/>
                    </a:lnTo>
                    <a:lnTo>
                      <a:pt x="449256" y="1731107"/>
                    </a:lnTo>
                    <a:lnTo>
                      <a:pt x="488331" y="1753575"/>
                    </a:lnTo>
                    <a:lnTo>
                      <a:pt x="528565" y="1774181"/>
                    </a:lnTo>
                    <a:lnTo>
                      <a:pt x="569898" y="1792867"/>
                    </a:lnTo>
                    <a:lnTo>
                      <a:pt x="612271" y="1809574"/>
                    </a:lnTo>
                    <a:lnTo>
                      <a:pt x="655627" y="1824244"/>
                    </a:lnTo>
                    <a:lnTo>
                      <a:pt x="699906" y="1836818"/>
                    </a:lnTo>
                    <a:lnTo>
                      <a:pt x="745050" y="1847237"/>
                    </a:lnTo>
                    <a:lnTo>
                      <a:pt x="791000" y="1855443"/>
                    </a:lnTo>
                    <a:lnTo>
                      <a:pt x="837698" y="1861377"/>
                    </a:lnTo>
                    <a:lnTo>
                      <a:pt x="885085" y="1864980"/>
                    </a:lnTo>
                    <a:lnTo>
                      <a:pt x="933102" y="1866194"/>
                    </a:lnTo>
                    <a:lnTo>
                      <a:pt x="981120" y="1864980"/>
                    </a:lnTo>
                    <a:lnTo>
                      <a:pt x="1028507" y="1861377"/>
                    </a:lnTo>
                    <a:lnTo>
                      <a:pt x="1075206" y="1855443"/>
                    </a:lnTo>
                    <a:lnTo>
                      <a:pt x="1121157" y="1847237"/>
                    </a:lnTo>
                    <a:lnTo>
                      <a:pt x="1166301" y="1836818"/>
                    </a:lnTo>
                    <a:lnTo>
                      <a:pt x="1210581" y="1824244"/>
                    </a:lnTo>
                    <a:lnTo>
                      <a:pt x="1253937" y="1809574"/>
                    </a:lnTo>
                    <a:lnTo>
                      <a:pt x="1296311" y="1792867"/>
                    </a:lnTo>
                    <a:lnTo>
                      <a:pt x="1337644" y="1774181"/>
                    </a:lnTo>
                    <a:lnTo>
                      <a:pt x="1377877" y="1753575"/>
                    </a:lnTo>
                    <a:lnTo>
                      <a:pt x="1416953" y="1731107"/>
                    </a:lnTo>
                    <a:lnTo>
                      <a:pt x="1454812" y="1706837"/>
                    </a:lnTo>
                    <a:lnTo>
                      <a:pt x="1491395" y="1680822"/>
                    </a:lnTo>
                    <a:lnTo>
                      <a:pt x="1526645" y="1653121"/>
                    </a:lnTo>
                    <a:lnTo>
                      <a:pt x="1560502" y="1623793"/>
                    </a:lnTo>
                    <a:lnTo>
                      <a:pt x="1592908" y="1592897"/>
                    </a:lnTo>
                    <a:lnTo>
                      <a:pt x="1623804" y="1560491"/>
                    </a:lnTo>
                    <a:lnTo>
                      <a:pt x="1653132" y="1526634"/>
                    </a:lnTo>
                    <a:lnTo>
                      <a:pt x="1680832" y="1491385"/>
                    </a:lnTo>
                    <a:lnTo>
                      <a:pt x="1706847" y="1454801"/>
                    </a:lnTo>
                    <a:lnTo>
                      <a:pt x="1731118" y="1416942"/>
                    </a:lnTo>
                    <a:lnTo>
                      <a:pt x="1753585" y="1377867"/>
                    </a:lnTo>
                    <a:lnTo>
                      <a:pt x="1774192" y="1337633"/>
                    </a:lnTo>
                    <a:lnTo>
                      <a:pt x="1792878" y="1296300"/>
                    </a:lnTo>
                    <a:lnTo>
                      <a:pt x="1809585" y="1253926"/>
                    </a:lnTo>
                    <a:lnTo>
                      <a:pt x="1824255" y="1210570"/>
                    </a:lnTo>
                    <a:lnTo>
                      <a:pt x="1836828" y="1166291"/>
                    </a:lnTo>
                    <a:lnTo>
                      <a:pt x="1847247" y="1121146"/>
                    </a:lnTo>
                    <a:lnTo>
                      <a:pt x="1855453" y="1075195"/>
                    </a:lnTo>
                    <a:lnTo>
                      <a:pt x="1861387" y="1028497"/>
                    </a:lnTo>
                    <a:lnTo>
                      <a:pt x="1864990" y="981109"/>
                    </a:lnTo>
                    <a:lnTo>
                      <a:pt x="1866204" y="933092"/>
                    </a:lnTo>
                    <a:lnTo>
                      <a:pt x="1864990" y="885074"/>
                    </a:lnTo>
                    <a:lnTo>
                      <a:pt x="1861387" y="837688"/>
                    </a:lnTo>
                    <a:lnTo>
                      <a:pt x="1855453" y="790990"/>
                    </a:lnTo>
                    <a:lnTo>
                      <a:pt x="1847247" y="745040"/>
                    </a:lnTo>
                    <a:lnTo>
                      <a:pt x="1836828" y="699896"/>
                    </a:lnTo>
                    <a:lnTo>
                      <a:pt x="1824255" y="655618"/>
                    </a:lnTo>
                    <a:lnTo>
                      <a:pt x="1809585" y="612262"/>
                    </a:lnTo>
                    <a:lnTo>
                      <a:pt x="1792878" y="569889"/>
                    </a:lnTo>
                    <a:lnTo>
                      <a:pt x="1774192" y="528556"/>
                    </a:lnTo>
                    <a:lnTo>
                      <a:pt x="1753585" y="488323"/>
                    </a:lnTo>
                    <a:lnTo>
                      <a:pt x="1731118" y="449248"/>
                    </a:lnTo>
                    <a:lnTo>
                      <a:pt x="1706847" y="411390"/>
                    </a:lnTo>
                    <a:lnTo>
                      <a:pt x="1680832" y="374807"/>
                    </a:lnTo>
                    <a:lnTo>
                      <a:pt x="1653132" y="339557"/>
                    </a:lnTo>
                    <a:lnTo>
                      <a:pt x="1623804" y="305700"/>
                    </a:lnTo>
                    <a:lnTo>
                      <a:pt x="1592908" y="273295"/>
                    </a:lnTo>
                    <a:lnTo>
                      <a:pt x="1560502" y="242399"/>
                    </a:lnTo>
                    <a:lnTo>
                      <a:pt x="1526645" y="213072"/>
                    </a:lnTo>
                    <a:lnTo>
                      <a:pt x="1491395" y="185371"/>
                    </a:lnTo>
                    <a:lnTo>
                      <a:pt x="1454812" y="159356"/>
                    </a:lnTo>
                    <a:lnTo>
                      <a:pt x="1416953" y="135086"/>
                    </a:lnTo>
                    <a:lnTo>
                      <a:pt x="1377877" y="112618"/>
                    </a:lnTo>
                    <a:lnTo>
                      <a:pt x="1337644" y="92012"/>
                    </a:lnTo>
                    <a:lnTo>
                      <a:pt x="1296311" y="73326"/>
                    </a:lnTo>
                    <a:lnTo>
                      <a:pt x="1253937" y="56619"/>
                    </a:lnTo>
                    <a:lnTo>
                      <a:pt x="1210581" y="41949"/>
                    </a:lnTo>
                    <a:lnTo>
                      <a:pt x="1166301" y="29376"/>
                    </a:lnTo>
                    <a:lnTo>
                      <a:pt x="1121157" y="18957"/>
                    </a:lnTo>
                    <a:lnTo>
                      <a:pt x="1075206" y="10751"/>
                    </a:lnTo>
                    <a:lnTo>
                      <a:pt x="1028507" y="4817"/>
                    </a:lnTo>
                    <a:lnTo>
                      <a:pt x="981120" y="1214"/>
                    </a:lnTo>
                    <a:lnTo>
                      <a:pt x="933102" y="0"/>
                    </a:lnTo>
                    <a:close/>
                  </a:path>
                </a:pathLst>
              </a:custGeom>
              <a:solidFill>
                <a:srgbClr val="EFB84A"/>
              </a:solidFill>
            </p:spPr>
            <p:txBody>
              <a:bodyPr wrap="square" lIns="0" tIns="0" rIns="0" bIns="0" rtlCol="0"/>
              <a:lstStyle/>
              <a:p>
                <a:endParaRPr sz="662"/>
              </a:p>
            </p:txBody>
          </p:sp>
        </p:grpSp>
        <p:grpSp>
          <p:nvGrpSpPr>
            <p:cNvPr id="137" name="object 100">
              <a:extLst>
                <a:ext uri="{FF2B5EF4-FFF2-40B4-BE49-F238E27FC236}">
                  <a16:creationId xmlns="" xmlns:a16="http://schemas.microsoft.com/office/drawing/2014/main" id="{97E44D92-27B2-CC45-B0A3-24C8541CED41}"/>
                </a:ext>
              </a:extLst>
            </p:cNvPr>
            <p:cNvGrpSpPr/>
            <p:nvPr/>
          </p:nvGrpSpPr>
          <p:grpSpPr>
            <a:xfrm>
              <a:off x="5062314" y="4475902"/>
              <a:ext cx="2101297" cy="2232219"/>
              <a:chOff x="8480867" y="7627790"/>
              <a:chExt cx="3465195" cy="3681095"/>
            </a:xfrm>
          </p:grpSpPr>
          <p:sp>
            <p:nvSpPr>
              <p:cNvPr id="138" name="object 101">
                <a:extLst>
                  <a:ext uri="{FF2B5EF4-FFF2-40B4-BE49-F238E27FC236}">
                    <a16:creationId xmlns="" xmlns:a16="http://schemas.microsoft.com/office/drawing/2014/main" id="{384BB875-0986-794C-9200-7CE3E277BCF3}"/>
                  </a:ext>
                </a:extLst>
              </p:cNvPr>
              <p:cNvSpPr/>
              <p:nvPr/>
            </p:nvSpPr>
            <p:spPr>
              <a:xfrm>
                <a:off x="9440486" y="8199607"/>
                <a:ext cx="1460500" cy="1572895"/>
              </a:xfrm>
              <a:custGeom>
                <a:avLst/>
                <a:gdLst/>
                <a:ahLst/>
                <a:cxnLst/>
                <a:rect l="l" t="t" r="r" b="b"/>
                <a:pathLst>
                  <a:path w="1460500" h="1572895">
                    <a:moveTo>
                      <a:pt x="651707" y="0"/>
                    </a:moveTo>
                    <a:lnTo>
                      <a:pt x="0" y="194747"/>
                    </a:lnTo>
                    <a:lnTo>
                      <a:pt x="134823" y="1431129"/>
                    </a:lnTo>
                    <a:lnTo>
                      <a:pt x="977404" y="1572768"/>
                    </a:lnTo>
                    <a:lnTo>
                      <a:pt x="1460500" y="396961"/>
                    </a:lnTo>
                    <a:lnTo>
                      <a:pt x="651707" y="0"/>
                    </a:lnTo>
                    <a:close/>
                  </a:path>
                </a:pathLst>
              </a:custGeom>
              <a:solidFill>
                <a:srgbClr val="EC7C30"/>
              </a:solidFill>
            </p:spPr>
            <p:txBody>
              <a:bodyPr wrap="square" lIns="0" tIns="0" rIns="0" bIns="0" rtlCol="0"/>
              <a:lstStyle/>
              <a:p>
                <a:endParaRPr sz="662"/>
              </a:p>
            </p:txBody>
          </p:sp>
          <p:sp>
            <p:nvSpPr>
              <p:cNvPr id="139" name="object 102">
                <a:extLst>
                  <a:ext uri="{FF2B5EF4-FFF2-40B4-BE49-F238E27FC236}">
                    <a16:creationId xmlns="" xmlns:a16="http://schemas.microsoft.com/office/drawing/2014/main" id="{30F93929-B850-AE45-8E90-3ACDACABCD79}"/>
                  </a:ext>
                </a:extLst>
              </p:cNvPr>
              <p:cNvSpPr/>
              <p:nvPr/>
            </p:nvSpPr>
            <p:spPr>
              <a:xfrm>
                <a:off x="9930405" y="8115195"/>
                <a:ext cx="583565" cy="617220"/>
              </a:xfrm>
              <a:custGeom>
                <a:avLst/>
                <a:gdLst/>
                <a:ahLst/>
                <a:cxnLst/>
                <a:rect l="l" t="t" r="r" b="b"/>
                <a:pathLst>
                  <a:path w="583565" h="617220">
                    <a:moveTo>
                      <a:pt x="422170" y="0"/>
                    </a:moveTo>
                    <a:lnTo>
                      <a:pt x="277810" y="14029"/>
                    </a:lnTo>
                    <a:lnTo>
                      <a:pt x="19211" y="92895"/>
                    </a:lnTo>
                    <a:lnTo>
                      <a:pt x="8232" y="160526"/>
                    </a:lnTo>
                    <a:lnTo>
                      <a:pt x="1930" y="222934"/>
                    </a:lnTo>
                    <a:lnTo>
                      <a:pt x="0" y="280242"/>
                    </a:lnTo>
                    <a:lnTo>
                      <a:pt x="2138" y="332573"/>
                    </a:lnTo>
                    <a:lnTo>
                      <a:pt x="8040" y="380048"/>
                    </a:lnTo>
                    <a:lnTo>
                      <a:pt x="17403" y="422790"/>
                    </a:lnTo>
                    <a:lnTo>
                      <a:pt x="29922" y="460922"/>
                    </a:lnTo>
                    <a:lnTo>
                      <a:pt x="63213" y="523843"/>
                    </a:lnTo>
                    <a:lnTo>
                      <a:pt x="105480" y="569791"/>
                    </a:lnTo>
                    <a:lnTo>
                      <a:pt x="154291" y="599743"/>
                    </a:lnTo>
                    <a:lnTo>
                      <a:pt x="207214" y="614679"/>
                    </a:lnTo>
                    <a:lnTo>
                      <a:pt x="234457" y="616822"/>
                    </a:lnTo>
                    <a:lnTo>
                      <a:pt x="261817" y="615578"/>
                    </a:lnTo>
                    <a:lnTo>
                      <a:pt x="315667" y="603418"/>
                    </a:lnTo>
                    <a:lnTo>
                      <a:pt x="366333" y="579180"/>
                    </a:lnTo>
                    <a:lnTo>
                      <a:pt x="411381" y="543841"/>
                    </a:lnTo>
                    <a:lnTo>
                      <a:pt x="448381" y="498380"/>
                    </a:lnTo>
                    <a:lnTo>
                      <a:pt x="505585" y="407459"/>
                    </a:lnTo>
                    <a:lnTo>
                      <a:pt x="538682" y="344295"/>
                    </a:lnTo>
                    <a:lnTo>
                      <a:pt x="560297" y="279314"/>
                    </a:lnTo>
                    <a:lnTo>
                      <a:pt x="583057" y="182945"/>
                    </a:lnTo>
                    <a:lnTo>
                      <a:pt x="546176" y="68622"/>
                    </a:lnTo>
                    <a:lnTo>
                      <a:pt x="502086" y="12919"/>
                    </a:lnTo>
                    <a:lnTo>
                      <a:pt x="422170" y="0"/>
                    </a:lnTo>
                    <a:close/>
                  </a:path>
                </a:pathLst>
              </a:custGeom>
              <a:solidFill>
                <a:srgbClr val="EBB48F"/>
              </a:solidFill>
            </p:spPr>
            <p:txBody>
              <a:bodyPr wrap="square" lIns="0" tIns="0" rIns="0" bIns="0" rtlCol="0"/>
              <a:lstStyle/>
              <a:p>
                <a:endParaRPr sz="662"/>
              </a:p>
            </p:txBody>
          </p:sp>
          <p:sp>
            <p:nvSpPr>
              <p:cNvPr id="140" name="object 103">
                <a:extLst>
                  <a:ext uri="{FF2B5EF4-FFF2-40B4-BE49-F238E27FC236}">
                    <a16:creationId xmlns="" xmlns:a16="http://schemas.microsoft.com/office/drawing/2014/main" id="{1EEFDA31-447C-FD4E-9FB3-57EB9B9F6BD3}"/>
                  </a:ext>
                </a:extLst>
              </p:cNvPr>
              <p:cNvSpPr/>
              <p:nvPr/>
            </p:nvSpPr>
            <p:spPr>
              <a:xfrm>
                <a:off x="9861645" y="8108076"/>
                <a:ext cx="230789" cy="230789"/>
              </a:xfrm>
              <a:prstGeom prst="rect">
                <a:avLst/>
              </a:prstGeom>
              <a:blipFill>
                <a:blip r:embed="rId5" cstate="print"/>
                <a:stretch>
                  <a:fillRect/>
                </a:stretch>
              </a:blipFill>
            </p:spPr>
            <p:txBody>
              <a:bodyPr wrap="square" lIns="0" tIns="0" rIns="0" bIns="0" rtlCol="0"/>
              <a:lstStyle/>
              <a:p>
                <a:endParaRPr sz="662"/>
              </a:p>
            </p:txBody>
          </p:sp>
          <p:sp>
            <p:nvSpPr>
              <p:cNvPr id="141" name="object 104">
                <a:extLst>
                  <a:ext uri="{FF2B5EF4-FFF2-40B4-BE49-F238E27FC236}">
                    <a16:creationId xmlns="" xmlns:a16="http://schemas.microsoft.com/office/drawing/2014/main" id="{03737CB3-28CD-974F-82EA-8129F12CB3FA}"/>
                  </a:ext>
                </a:extLst>
              </p:cNvPr>
              <p:cNvSpPr/>
              <p:nvPr/>
            </p:nvSpPr>
            <p:spPr>
              <a:xfrm>
                <a:off x="9877035" y="7627790"/>
                <a:ext cx="810895" cy="855980"/>
              </a:xfrm>
              <a:custGeom>
                <a:avLst/>
                <a:gdLst/>
                <a:ahLst/>
                <a:cxnLst/>
                <a:rect l="l" t="t" r="r" b="b"/>
                <a:pathLst>
                  <a:path w="810895" h="855979">
                    <a:moveTo>
                      <a:pt x="353732" y="0"/>
                    </a:moveTo>
                    <a:lnTo>
                      <a:pt x="323083" y="3478"/>
                    </a:lnTo>
                    <a:lnTo>
                      <a:pt x="294010" y="13120"/>
                    </a:lnTo>
                    <a:lnTo>
                      <a:pt x="264881" y="28255"/>
                    </a:lnTo>
                    <a:lnTo>
                      <a:pt x="237345" y="41339"/>
                    </a:lnTo>
                    <a:lnTo>
                      <a:pt x="208705" y="50436"/>
                    </a:lnTo>
                    <a:lnTo>
                      <a:pt x="179739" y="57990"/>
                    </a:lnTo>
                    <a:lnTo>
                      <a:pt x="151225" y="66446"/>
                    </a:lnTo>
                    <a:lnTo>
                      <a:pt x="98657" y="95838"/>
                    </a:lnTo>
                    <a:lnTo>
                      <a:pt x="57220" y="158165"/>
                    </a:lnTo>
                    <a:lnTo>
                      <a:pt x="42617" y="207790"/>
                    </a:lnTo>
                    <a:lnTo>
                      <a:pt x="33129" y="272981"/>
                    </a:lnTo>
                    <a:lnTo>
                      <a:pt x="26250" y="342842"/>
                    </a:lnTo>
                    <a:lnTo>
                      <a:pt x="20374" y="391571"/>
                    </a:lnTo>
                    <a:lnTo>
                      <a:pt x="15414" y="423848"/>
                    </a:lnTo>
                    <a:lnTo>
                      <a:pt x="11283" y="444351"/>
                    </a:lnTo>
                    <a:lnTo>
                      <a:pt x="5157" y="468752"/>
                    </a:lnTo>
                    <a:lnTo>
                      <a:pt x="2987" y="482009"/>
                    </a:lnTo>
                    <a:lnTo>
                      <a:pt x="1297" y="502208"/>
                    </a:lnTo>
                    <a:lnTo>
                      <a:pt x="0" y="534030"/>
                    </a:lnTo>
                    <a:lnTo>
                      <a:pt x="17610" y="503197"/>
                    </a:lnTo>
                    <a:lnTo>
                      <a:pt x="31412" y="487346"/>
                    </a:lnTo>
                    <a:lnTo>
                      <a:pt x="48544" y="481460"/>
                    </a:lnTo>
                    <a:lnTo>
                      <a:pt x="76144" y="480524"/>
                    </a:lnTo>
                    <a:lnTo>
                      <a:pt x="38400" y="562815"/>
                    </a:lnTo>
                    <a:lnTo>
                      <a:pt x="24823" y="609592"/>
                    </a:lnTo>
                    <a:lnTo>
                      <a:pt x="34520" y="638265"/>
                    </a:lnTo>
                    <a:lnTo>
                      <a:pt x="66594" y="666246"/>
                    </a:lnTo>
                    <a:lnTo>
                      <a:pt x="93093" y="653886"/>
                    </a:lnTo>
                    <a:lnTo>
                      <a:pt x="113630" y="640711"/>
                    </a:lnTo>
                    <a:lnTo>
                      <a:pt x="138736" y="618575"/>
                    </a:lnTo>
                    <a:lnTo>
                      <a:pt x="178947" y="579327"/>
                    </a:lnTo>
                    <a:lnTo>
                      <a:pt x="189559" y="633915"/>
                    </a:lnTo>
                    <a:lnTo>
                      <a:pt x="203056" y="660279"/>
                    </a:lnTo>
                    <a:lnTo>
                      <a:pt x="228404" y="665771"/>
                    </a:lnTo>
                    <a:lnTo>
                      <a:pt x="274567" y="657744"/>
                    </a:lnTo>
                    <a:lnTo>
                      <a:pt x="299252" y="659448"/>
                    </a:lnTo>
                    <a:lnTo>
                      <a:pt x="315997" y="673958"/>
                    </a:lnTo>
                    <a:lnTo>
                      <a:pt x="328171" y="696858"/>
                    </a:lnTo>
                    <a:lnTo>
                      <a:pt x="339146" y="723726"/>
                    </a:lnTo>
                    <a:lnTo>
                      <a:pt x="352293" y="750145"/>
                    </a:lnTo>
                    <a:lnTo>
                      <a:pt x="370981" y="771695"/>
                    </a:lnTo>
                    <a:lnTo>
                      <a:pt x="398583" y="783958"/>
                    </a:lnTo>
                    <a:lnTo>
                      <a:pt x="438468" y="782515"/>
                    </a:lnTo>
                    <a:lnTo>
                      <a:pt x="472511" y="780392"/>
                    </a:lnTo>
                    <a:lnTo>
                      <a:pt x="500467" y="787606"/>
                    </a:lnTo>
                    <a:lnTo>
                      <a:pt x="524220" y="801074"/>
                    </a:lnTo>
                    <a:lnTo>
                      <a:pt x="545654" y="817715"/>
                    </a:lnTo>
                    <a:lnTo>
                      <a:pt x="566651" y="834446"/>
                    </a:lnTo>
                    <a:lnTo>
                      <a:pt x="589096" y="848187"/>
                    </a:lnTo>
                    <a:lnTo>
                      <a:pt x="614871" y="855853"/>
                    </a:lnTo>
                    <a:lnTo>
                      <a:pt x="645860" y="854364"/>
                    </a:lnTo>
                    <a:lnTo>
                      <a:pt x="683946" y="840638"/>
                    </a:lnTo>
                    <a:lnTo>
                      <a:pt x="731014" y="811592"/>
                    </a:lnTo>
                    <a:lnTo>
                      <a:pt x="777151" y="771461"/>
                    </a:lnTo>
                    <a:lnTo>
                      <a:pt x="802283" y="734774"/>
                    </a:lnTo>
                    <a:lnTo>
                      <a:pt x="810455" y="701319"/>
                    </a:lnTo>
                    <a:lnTo>
                      <a:pt x="805710" y="670882"/>
                    </a:lnTo>
                    <a:lnTo>
                      <a:pt x="792093" y="643249"/>
                    </a:lnTo>
                    <a:lnTo>
                      <a:pt x="773650" y="618207"/>
                    </a:lnTo>
                    <a:lnTo>
                      <a:pt x="754423" y="595542"/>
                    </a:lnTo>
                    <a:lnTo>
                      <a:pt x="738458" y="575041"/>
                    </a:lnTo>
                    <a:lnTo>
                      <a:pt x="729799" y="556490"/>
                    </a:lnTo>
                    <a:lnTo>
                      <a:pt x="730775" y="540325"/>
                    </a:lnTo>
                    <a:lnTo>
                      <a:pt x="737748" y="518729"/>
                    </a:lnTo>
                    <a:lnTo>
                      <a:pt x="761044" y="461828"/>
                    </a:lnTo>
                    <a:lnTo>
                      <a:pt x="773045" y="427814"/>
                    </a:lnTo>
                    <a:lnTo>
                      <a:pt x="782401" y="390952"/>
                    </a:lnTo>
                    <a:lnTo>
                      <a:pt x="786951" y="351887"/>
                    </a:lnTo>
                    <a:lnTo>
                      <a:pt x="784535" y="311264"/>
                    </a:lnTo>
                    <a:lnTo>
                      <a:pt x="772991" y="269728"/>
                    </a:lnTo>
                    <a:lnTo>
                      <a:pt x="750160" y="227927"/>
                    </a:lnTo>
                    <a:lnTo>
                      <a:pt x="713879" y="186504"/>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42" name="object 105">
                <a:extLst>
                  <a:ext uri="{FF2B5EF4-FFF2-40B4-BE49-F238E27FC236}">
                    <a16:creationId xmlns="" xmlns:a16="http://schemas.microsoft.com/office/drawing/2014/main" id="{D6B01B32-0512-A941-AD5B-20ACD68FFC8C}"/>
                  </a:ext>
                </a:extLst>
              </p:cNvPr>
              <p:cNvSpPr/>
              <p:nvPr/>
            </p:nvSpPr>
            <p:spPr>
              <a:xfrm>
                <a:off x="9301786" y="9335785"/>
                <a:ext cx="468630" cy="457834"/>
              </a:xfrm>
              <a:custGeom>
                <a:avLst/>
                <a:gdLst/>
                <a:ahLst/>
                <a:cxnLst/>
                <a:rect l="l" t="t" r="r" b="b"/>
                <a:pathLst>
                  <a:path w="468629" h="457834">
                    <a:moveTo>
                      <a:pt x="367423" y="0"/>
                    </a:moveTo>
                    <a:lnTo>
                      <a:pt x="0" y="25088"/>
                    </a:lnTo>
                    <a:lnTo>
                      <a:pt x="33739" y="132154"/>
                    </a:lnTo>
                    <a:lnTo>
                      <a:pt x="60750" y="212918"/>
                    </a:lnTo>
                    <a:lnTo>
                      <a:pt x="95220" y="307950"/>
                    </a:lnTo>
                    <a:lnTo>
                      <a:pt x="151335" y="457818"/>
                    </a:lnTo>
                    <a:lnTo>
                      <a:pt x="468593" y="337602"/>
                    </a:lnTo>
                    <a:lnTo>
                      <a:pt x="367423" y="0"/>
                    </a:lnTo>
                    <a:close/>
                  </a:path>
                </a:pathLst>
              </a:custGeom>
              <a:solidFill>
                <a:srgbClr val="EBB48F"/>
              </a:solidFill>
            </p:spPr>
            <p:txBody>
              <a:bodyPr wrap="square" lIns="0" tIns="0" rIns="0" bIns="0" rtlCol="0"/>
              <a:lstStyle/>
              <a:p>
                <a:endParaRPr sz="662"/>
              </a:p>
            </p:txBody>
          </p:sp>
          <p:sp>
            <p:nvSpPr>
              <p:cNvPr id="143" name="object 106">
                <a:extLst>
                  <a:ext uri="{FF2B5EF4-FFF2-40B4-BE49-F238E27FC236}">
                    <a16:creationId xmlns="" xmlns:a16="http://schemas.microsoft.com/office/drawing/2014/main" id="{F8EFB552-D422-C149-B71D-0E07EE655002}"/>
                  </a:ext>
                </a:extLst>
              </p:cNvPr>
              <p:cNvSpPr/>
              <p:nvPr/>
            </p:nvSpPr>
            <p:spPr>
              <a:xfrm>
                <a:off x="9799306" y="9081649"/>
                <a:ext cx="235893" cy="220417"/>
              </a:xfrm>
              <a:prstGeom prst="rect">
                <a:avLst/>
              </a:prstGeom>
              <a:blipFill>
                <a:blip r:embed="rId6" cstate="print"/>
                <a:stretch>
                  <a:fillRect/>
                </a:stretch>
              </a:blipFill>
            </p:spPr>
            <p:txBody>
              <a:bodyPr wrap="square" lIns="0" tIns="0" rIns="0" bIns="0" rtlCol="0"/>
              <a:lstStyle/>
              <a:p>
                <a:endParaRPr sz="662"/>
              </a:p>
            </p:txBody>
          </p:sp>
          <p:sp>
            <p:nvSpPr>
              <p:cNvPr id="144" name="object 107">
                <a:extLst>
                  <a:ext uri="{FF2B5EF4-FFF2-40B4-BE49-F238E27FC236}">
                    <a16:creationId xmlns="" xmlns:a16="http://schemas.microsoft.com/office/drawing/2014/main" id="{33F449E0-1C6D-9D45-BEC6-08F5FBB699F5}"/>
                  </a:ext>
                </a:extLst>
              </p:cNvPr>
              <p:cNvSpPr/>
              <p:nvPr/>
            </p:nvSpPr>
            <p:spPr>
              <a:xfrm>
                <a:off x="9589026" y="9211866"/>
                <a:ext cx="320040" cy="481965"/>
              </a:xfrm>
              <a:custGeom>
                <a:avLst/>
                <a:gdLst/>
                <a:ahLst/>
                <a:cxnLst/>
                <a:rect l="l" t="t" r="r" b="b"/>
                <a:pathLst>
                  <a:path w="320040" h="481965">
                    <a:moveTo>
                      <a:pt x="243572" y="0"/>
                    </a:moveTo>
                    <a:lnTo>
                      <a:pt x="204360" y="8370"/>
                    </a:lnTo>
                    <a:lnTo>
                      <a:pt x="175879" y="31510"/>
                    </a:lnTo>
                    <a:lnTo>
                      <a:pt x="175559" y="31510"/>
                    </a:lnTo>
                    <a:lnTo>
                      <a:pt x="40009" y="276822"/>
                    </a:lnTo>
                    <a:lnTo>
                      <a:pt x="0" y="421174"/>
                    </a:lnTo>
                    <a:lnTo>
                      <a:pt x="200946" y="481497"/>
                    </a:lnTo>
                    <a:lnTo>
                      <a:pt x="210276" y="328904"/>
                    </a:lnTo>
                    <a:lnTo>
                      <a:pt x="262007" y="283436"/>
                    </a:lnTo>
                    <a:lnTo>
                      <a:pt x="287814" y="251212"/>
                    </a:lnTo>
                    <a:lnTo>
                      <a:pt x="295404" y="216869"/>
                    </a:lnTo>
                    <a:lnTo>
                      <a:pt x="292483" y="165046"/>
                    </a:lnTo>
                    <a:lnTo>
                      <a:pt x="292190" y="157957"/>
                    </a:lnTo>
                    <a:lnTo>
                      <a:pt x="291048" y="152805"/>
                    </a:lnTo>
                    <a:lnTo>
                      <a:pt x="309297" y="133536"/>
                    </a:lnTo>
                    <a:lnTo>
                      <a:pt x="319790" y="99008"/>
                    </a:lnTo>
                    <a:lnTo>
                      <a:pt x="319427" y="58838"/>
                    </a:lnTo>
                    <a:lnTo>
                      <a:pt x="308618" y="31510"/>
                    </a:lnTo>
                    <a:lnTo>
                      <a:pt x="175879" y="31510"/>
                    </a:lnTo>
                    <a:lnTo>
                      <a:pt x="175680" y="31290"/>
                    </a:lnTo>
                    <a:lnTo>
                      <a:pt x="308531" y="31290"/>
                    </a:lnTo>
                    <a:lnTo>
                      <a:pt x="305111" y="22641"/>
                    </a:lnTo>
                    <a:lnTo>
                      <a:pt x="276810" y="2967"/>
                    </a:lnTo>
                    <a:lnTo>
                      <a:pt x="243572" y="0"/>
                    </a:lnTo>
                    <a:close/>
                  </a:path>
                </a:pathLst>
              </a:custGeom>
              <a:solidFill>
                <a:srgbClr val="EBB48F"/>
              </a:solidFill>
            </p:spPr>
            <p:txBody>
              <a:bodyPr wrap="square" lIns="0" tIns="0" rIns="0" bIns="0" rtlCol="0"/>
              <a:lstStyle/>
              <a:p>
                <a:endParaRPr sz="662"/>
              </a:p>
            </p:txBody>
          </p:sp>
          <p:sp>
            <p:nvSpPr>
              <p:cNvPr id="145" name="object 108">
                <a:extLst>
                  <a:ext uri="{FF2B5EF4-FFF2-40B4-BE49-F238E27FC236}">
                    <a16:creationId xmlns="" xmlns:a16="http://schemas.microsoft.com/office/drawing/2014/main" id="{D7CEFC00-E60A-9B4D-8DA1-6F1424D42662}"/>
                  </a:ext>
                </a:extLst>
              </p:cNvPr>
              <p:cNvSpPr/>
              <p:nvPr/>
            </p:nvSpPr>
            <p:spPr>
              <a:xfrm>
                <a:off x="9433133" y="9387778"/>
                <a:ext cx="251657" cy="137398"/>
              </a:xfrm>
              <a:prstGeom prst="rect">
                <a:avLst/>
              </a:prstGeom>
              <a:blipFill>
                <a:blip r:embed="rId7" cstate="print"/>
                <a:stretch>
                  <a:fillRect/>
                </a:stretch>
              </a:blipFill>
            </p:spPr>
            <p:txBody>
              <a:bodyPr wrap="square" lIns="0" tIns="0" rIns="0" bIns="0" rtlCol="0"/>
              <a:lstStyle/>
              <a:p>
                <a:endParaRPr sz="662"/>
              </a:p>
            </p:txBody>
          </p:sp>
          <p:sp>
            <p:nvSpPr>
              <p:cNvPr id="146" name="object 109">
                <a:extLst>
                  <a:ext uri="{FF2B5EF4-FFF2-40B4-BE49-F238E27FC236}">
                    <a16:creationId xmlns="" xmlns:a16="http://schemas.microsoft.com/office/drawing/2014/main" id="{F0387D37-2AA3-3540-B57A-1CE8BB18156F}"/>
                  </a:ext>
                </a:extLst>
              </p:cNvPr>
              <p:cNvSpPr/>
              <p:nvPr/>
            </p:nvSpPr>
            <p:spPr>
              <a:xfrm>
                <a:off x="9211188" y="8394352"/>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46" y="946913"/>
                    </a:lnTo>
                    <a:lnTo>
                      <a:pt x="229295" y="0"/>
                    </a:lnTo>
                    <a:close/>
                  </a:path>
                </a:pathLst>
              </a:custGeom>
              <a:solidFill>
                <a:srgbClr val="EC7C30"/>
              </a:solidFill>
            </p:spPr>
            <p:txBody>
              <a:bodyPr wrap="square" lIns="0" tIns="0" rIns="0" bIns="0" rtlCol="0"/>
              <a:lstStyle/>
              <a:p>
                <a:endParaRPr sz="662"/>
              </a:p>
            </p:txBody>
          </p:sp>
          <p:sp>
            <p:nvSpPr>
              <p:cNvPr id="147" name="object 110">
                <a:extLst>
                  <a:ext uri="{FF2B5EF4-FFF2-40B4-BE49-F238E27FC236}">
                    <a16:creationId xmlns="" xmlns:a16="http://schemas.microsoft.com/office/drawing/2014/main" id="{DC3AE95C-A054-BC4E-BF72-5280C48A1DD7}"/>
                  </a:ext>
                </a:extLst>
              </p:cNvPr>
              <p:cNvSpPr/>
              <p:nvPr/>
            </p:nvSpPr>
            <p:spPr>
              <a:xfrm>
                <a:off x="10405197" y="9533051"/>
                <a:ext cx="359410" cy="289560"/>
              </a:xfrm>
              <a:custGeom>
                <a:avLst/>
                <a:gdLst/>
                <a:ahLst/>
                <a:cxnLst/>
                <a:rect l="l" t="t" r="r" b="b"/>
                <a:pathLst>
                  <a:path w="359409" h="289559">
                    <a:moveTo>
                      <a:pt x="49705" y="0"/>
                    </a:moveTo>
                    <a:lnTo>
                      <a:pt x="0" y="152372"/>
                    </a:lnTo>
                    <a:lnTo>
                      <a:pt x="276975" y="289394"/>
                    </a:lnTo>
                    <a:lnTo>
                      <a:pt x="359015" y="135084"/>
                    </a:lnTo>
                    <a:lnTo>
                      <a:pt x="108268" y="6753"/>
                    </a:lnTo>
                    <a:lnTo>
                      <a:pt x="49705" y="0"/>
                    </a:lnTo>
                    <a:close/>
                  </a:path>
                </a:pathLst>
              </a:custGeom>
              <a:solidFill>
                <a:srgbClr val="EBB48F"/>
              </a:solidFill>
            </p:spPr>
            <p:txBody>
              <a:bodyPr wrap="square" lIns="0" tIns="0" rIns="0" bIns="0" rtlCol="0"/>
              <a:lstStyle/>
              <a:p>
                <a:endParaRPr sz="662"/>
              </a:p>
            </p:txBody>
          </p:sp>
          <p:sp>
            <p:nvSpPr>
              <p:cNvPr id="148" name="object 111">
                <a:extLst>
                  <a:ext uri="{FF2B5EF4-FFF2-40B4-BE49-F238E27FC236}">
                    <a16:creationId xmlns="" xmlns:a16="http://schemas.microsoft.com/office/drawing/2014/main" id="{E33ED54E-2A17-B240-8776-68DA9A868F4A}"/>
                  </a:ext>
                </a:extLst>
              </p:cNvPr>
              <p:cNvSpPr/>
              <p:nvPr/>
            </p:nvSpPr>
            <p:spPr>
              <a:xfrm>
                <a:off x="9955076" y="9190753"/>
                <a:ext cx="392430" cy="215900"/>
              </a:xfrm>
              <a:custGeom>
                <a:avLst/>
                <a:gdLst/>
                <a:ahLst/>
                <a:cxnLst/>
                <a:rect l="l" t="t" r="r" b="b"/>
                <a:pathLst>
                  <a:path w="392429" h="215900">
                    <a:moveTo>
                      <a:pt x="367906" y="0"/>
                    </a:moveTo>
                    <a:lnTo>
                      <a:pt x="127746" y="0"/>
                    </a:lnTo>
                    <a:lnTo>
                      <a:pt x="120196" y="4041"/>
                    </a:lnTo>
                    <a:lnTo>
                      <a:pt x="4095" y="178193"/>
                    </a:lnTo>
                    <a:lnTo>
                      <a:pt x="0" y="190855"/>
                    </a:lnTo>
                    <a:lnTo>
                      <a:pt x="2893" y="203030"/>
                    </a:lnTo>
                    <a:lnTo>
                      <a:pt x="11422" y="212189"/>
                    </a:lnTo>
                    <a:lnTo>
                      <a:pt x="24230" y="215804"/>
                    </a:lnTo>
                    <a:lnTo>
                      <a:pt x="264380" y="215804"/>
                    </a:lnTo>
                    <a:lnTo>
                      <a:pt x="271940" y="211773"/>
                    </a:lnTo>
                    <a:lnTo>
                      <a:pt x="388041" y="37621"/>
                    </a:lnTo>
                    <a:lnTo>
                      <a:pt x="392137" y="24958"/>
                    </a:lnTo>
                    <a:lnTo>
                      <a:pt x="389243" y="12779"/>
                    </a:lnTo>
                    <a:lnTo>
                      <a:pt x="380714" y="3616"/>
                    </a:lnTo>
                    <a:lnTo>
                      <a:pt x="367906" y="0"/>
                    </a:lnTo>
                    <a:close/>
                  </a:path>
                </a:pathLst>
              </a:custGeom>
              <a:solidFill>
                <a:srgbClr val="39585D"/>
              </a:solidFill>
            </p:spPr>
            <p:txBody>
              <a:bodyPr wrap="square" lIns="0" tIns="0" rIns="0" bIns="0" rtlCol="0"/>
              <a:lstStyle/>
              <a:p>
                <a:endParaRPr sz="662"/>
              </a:p>
            </p:txBody>
          </p:sp>
          <p:sp>
            <p:nvSpPr>
              <p:cNvPr id="149" name="object 112">
                <a:extLst>
                  <a:ext uri="{FF2B5EF4-FFF2-40B4-BE49-F238E27FC236}">
                    <a16:creationId xmlns="" xmlns:a16="http://schemas.microsoft.com/office/drawing/2014/main" id="{ABC16CE4-935F-6440-B198-8C6EA0EF7DB9}"/>
                  </a:ext>
                </a:extLst>
              </p:cNvPr>
              <p:cNvSpPr/>
              <p:nvPr/>
            </p:nvSpPr>
            <p:spPr>
              <a:xfrm>
                <a:off x="10291453" y="9210339"/>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50" name="object 113">
                <a:extLst>
                  <a:ext uri="{FF2B5EF4-FFF2-40B4-BE49-F238E27FC236}">
                    <a16:creationId xmlns="" xmlns:a16="http://schemas.microsoft.com/office/drawing/2014/main" id="{B309E989-250E-574B-8E93-588BFF2EA1E3}"/>
                  </a:ext>
                </a:extLst>
              </p:cNvPr>
              <p:cNvSpPr/>
              <p:nvPr/>
            </p:nvSpPr>
            <p:spPr>
              <a:xfrm>
                <a:off x="9965343" y="9227278"/>
                <a:ext cx="392430" cy="215900"/>
              </a:xfrm>
              <a:custGeom>
                <a:avLst/>
                <a:gdLst/>
                <a:ahLst/>
                <a:cxnLst/>
                <a:rect l="l" t="t" r="r" b="b"/>
                <a:pathLst>
                  <a:path w="392429" h="215900">
                    <a:moveTo>
                      <a:pt x="367906" y="0"/>
                    </a:moveTo>
                    <a:lnTo>
                      <a:pt x="127746" y="0"/>
                    </a:lnTo>
                    <a:lnTo>
                      <a:pt x="120196" y="4041"/>
                    </a:lnTo>
                    <a:lnTo>
                      <a:pt x="4095" y="178203"/>
                    </a:lnTo>
                    <a:lnTo>
                      <a:pt x="0" y="190861"/>
                    </a:lnTo>
                    <a:lnTo>
                      <a:pt x="2893" y="203037"/>
                    </a:lnTo>
                    <a:lnTo>
                      <a:pt x="11422" y="212198"/>
                    </a:lnTo>
                    <a:lnTo>
                      <a:pt x="24230" y="215815"/>
                    </a:lnTo>
                    <a:lnTo>
                      <a:pt x="264380" y="215815"/>
                    </a:lnTo>
                    <a:lnTo>
                      <a:pt x="271940" y="211773"/>
                    </a:lnTo>
                    <a:lnTo>
                      <a:pt x="388041" y="37621"/>
                    </a:lnTo>
                    <a:lnTo>
                      <a:pt x="392132" y="24958"/>
                    </a:lnTo>
                    <a:lnTo>
                      <a:pt x="389239" y="12779"/>
                    </a:lnTo>
                    <a:lnTo>
                      <a:pt x="380713" y="3616"/>
                    </a:lnTo>
                    <a:lnTo>
                      <a:pt x="367906" y="0"/>
                    </a:lnTo>
                    <a:close/>
                  </a:path>
                </a:pathLst>
              </a:custGeom>
              <a:solidFill>
                <a:srgbClr val="173C41"/>
              </a:solidFill>
            </p:spPr>
            <p:txBody>
              <a:bodyPr wrap="square" lIns="0" tIns="0" rIns="0" bIns="0" rtlCol="0"/>
              <a:lstStyle/>
              <a:p>
                <a:endParaRPr sz="662"/>
              </a:p>
            </p:txBody>
          </p:sp>
          <p:sp>
            <p:nvSpPr>
              <p:cNvPr id="151" name="object 114">
                <a:extLst>
                  <a:ext uri="{FF2B5EF4-FFF2-40B4-BE49-F238E27FC236}">
                    <a16:creationId xmlns="" xmlns:a16="http://schemas.microsoft.com/office/drawing/2014/main" id="{480C4425-EA19-F54F-9314-FF68D95F5C6F}"/>
                  </a:ext>
                </a:extLst>
              </p:cNvPr>
              <p:cNvSpPr/>
              <p:nvPr/>
            </p:nvSpPr>
            <p:spPr>
              <a:xfrm>
                <a:off x="9912152" y="9298648"/>
                <a:ext cx="523240" cy="376555"/>
              </a:xfrm>
              <a:custGeom>
                <a:avLst/>
                <a:gdLst/>
                <a:ahLst/>
                <a:cxnLst/>
                <a:rect l="l" t="t" r="r" b="b"/>
                <a:pathLst>
                  <a:path w="523240" h="376554">
                    <a:moveTo>
                      <a:pt x="416346" y="0"/>
                    </a:moveTo>
                    <a:lnTo>
                      <a:pt x="379949" y="42899"/>
                    </a:lnTo>
                    <a:lnTo>
                      <a:pt x="385654" y="69409"/>
                    </a:lnTo>
                    <a:lnTo>
                      <a:pt x="376858" y="79464"/>
                    </a:lnTo>
                    <a:lnTo>
                      <a:pt x="343933" y="74161"/>
                    </a:lnTo>
                    <a:lnTo>
                      <a:pt x="277251" y="54595"/>
                    </a:lnTo>
                    <a:lnTo>
                      <a:pt x="205782" y="38948"/>
                    </a:lnTo>
                    <a:lnTo>
                      <a:pt x="161731" y="39823"/>
                    </a:lnTo>
                    <a:lnTo>
                      <a:pt x="140344" y="49992"/>
                    </a:lnTo>
                    <a:lnTo>
                      <a:pt x="136868" y="62228"/>
                    </a:lnTo>
                    <a:lnTo>
                      <a:pt x="150234" y="76285"/>
                    </a:lnTo>
                    <a:lnTo>
                      <a:pt x="174567" y="93092"/>
                    </a:lnTo>
                    <a:lnTo>
                      <a:pt x="197924" y="107184"/>
                    </a:lnTo>
                    <a:lnTo>
                      <a:pt x="208363" y="113096"/>
                    </a:lnTo>
                    <a:lnTo>
                      <a:pt x="159537" y="98942"/>
                    </a:lnTo>
                    <a:lnTo>
                      <a:pt x="129721" y="87590"/>
                    </a:lnTo>
                    <a:lnTo>
                      <a:pt x="106730" y="73066"/>
                    </a:lnTo>
                    <a:lnTo>
                      <a:pt x="78377" y="49401"/>
                    </a:lnTo>
                    <a:lnTo>
                      <a:pt x="44415" y="32602"/>
                    </a:lnTo>
                    <a:lnTo>
                      <a:pt x="19233" y="37864"/>
                    </a:lnTo>
                    <a:lnTo>
                      <a:pt x="12576" y="57993"/>
                    </a:lnTo>
                    <a:lnTo>
                      <a:pt x="34190" y="85798"/>
                    </a:lnTo>
                    <a:lnTo>
                      <a:pt x="11093" y="79640"/>
                    </a:lnTo>
                    <a:lnTo>
                      <a:pt x="550" y="80430"/>
                    </a:lnTo>
                    <a:lnTo>
                      <a:pt x="0" y="90729"/>
                    </a:lnTo>
                    <a:lnTo>
                      <a:pt x="6882" y="113096"/>
                    </a:lnTo>
                    <a:lnTo>
                      <a:pt x="31660" y="150970"/>
                    </a:lnTo>
                    <a:lnTo>
                      <a:pt x="73502" y="196276"/>
                    </a:lnTo>
                    <a:lnTo>
                      <a:pt x="112907" y="234271"/>
                    </a:lnTo>
                    <a:lnTo>
                      <a:pt x="130376" y="250212"/>
                    </a:lnTo>
                    <a:lnTo>
                      <a:pt x="133506" y="263834"/>
                    </a:lnTo>
                    <a:lnTo>
                      <a:pt x="141004" y="274808"/>
                    </a:lnTo>
                    <a:lnTo>
                      <a:pt x="158680" y="288923"/>
                    </a:lnTo>
                    <a:lnTo>
                      <a:pt x="192342" y="311969"/>
                    </a:lnTo>
                    <a:lnTo>
                      <a:pt x="206804" y="326673"/>
                    </a:lnTo>
                    <a:lnTo>
                      <a:pt x="226510" y="347715"/>
                    </a:lnTo>
                    <a:lnTo>
                      <a:pt x="254912" y="366808"/>
                    </a:lnTo>
                    <a:lnTo>
                      <a:pt x="295460" y="375663"/>
                    </a:lnTo>
                    <a:lnTo>
                      <a:pt x="348326" y="376211"/>
                    </a:lnTo>
                    <a:lnTo>
                      <a:pt x="402531" y="376150"/>
                    </a:lnTo>
                    <a:lnTo>
                      <a:pt x="461832" y="375663"/>
                    </a:lnTo>
                    <a:lnTo>
                      <a:pt x="522929" y="219029"/>
                    </a:lnTo>
                    <a:lnTo>
                      <a:pt x="492117" y="217787"/>
                    </a:lnTo>
                    <a:lnTo>
                      <a:pt x="476295" y="211483"/>
                    </a:lnTo>
                    <a:lnTo>
                      <a:pt x="470465" y="194816"/>
                    </a:lnTo>
                    <a:lnTo>
                      <a:pt x="468617" y="121745"/>
                    </a:lnTo>
                    <a:lnTo>
                      <a:pt x="462485" y="82221"/>
                    </a:lnTo>
                    <a:lnTo>
                      <a:pt x="446605" y="42208"/>
                    </a:lnTo>
                    <a:lnTo>
                      <a:pt x="416346" y="0"/>
                    </a:lnTo>
                    <a:close/>
                  </a:path>
                </a:pathLst>
              </a:custGeom>
              <a:solidFill>
                <a:srgbClr val="EBB48F"/>
              </a:solidFill>
            </p:spPr>
            <p:txBody>
              <a:bodyPr wrap="square" lIns="0" tIns="0" rIns="0" bIns="0" rtlCol="0"/>
              <a:lstStyle/>
              <a:p>
                <a:endParaRPr sz="662"/>
              </a:p>
            </p:txBody>
          </p:sp>
          <p:sp>
            <p:nvSpPr>
              <p:cNvPr id="152" name="object 115">
                <a:extLst>
                  <a:ext uri="{FF2B5EF4-FFF2-40B4-BE49-F238E27FC236}">
                    <a16:creationId xmlns="" xmlns:a16="http://schemas.microsoft.com/office/drawing/2014/main" id="{65D66654-421D-7A42-84CE-DA5252AD9D57}"/>
                  </a:ext>
                </a:extLst>
              </p:cNvPr>
              <p:cNvSpPr/>
              <p:nvPr/>
            </p:nvSpPr>
            <p:spPr>
              <a:xfrm>
                <a:off x="10364370" y="9504951"/>
                <a:ext cx="113159" cy="190174"/>
              </a:xfrm>
              <a:prstGeom prst="rect">
                <a:avLst/>
              </a:prstGeom>
              <a:blipFill>
                <a:blip r:embed="rId8" cstate="print"/>
                <a:stretch>
                  <a:fillRect/>
                </a:stretch>
              </a:blipFill>
            </p:spPr>
            <p:txBody>
              <a:bodyPr wrap="square" lIns="0" tIns="0" rIns="0" bIns="0" rtlCol="0"/>
              <a:lstStyle/>
              <a:p>
                <a:endParaRPr sz="662"/>
              </a:p>
            </p:txBody>
          </p:sp>
          <p:sp>
            <p:nvSpPr>
              <p:cNvPr id="153" name="object 116">
                <a:extLst>
                  <a:ext uri="{FF2B5EF4-FFF2-40B4-BE49-F238E27FC236}">
                    <a16:creationId xmlns="" xmlns:a16="http://schemas.microsoft.com/office/drawing/2014/main" id="{82CA4614-7F51-EC4C-9D76-0233C84BD89B}"/>
                  </a:ext>
                </a:extLst>
              </p:cNvPr>
              <p:cNvSpPr/>
              <p:nvPr/>
            </p:nvSpPr>
            <p:spPr>
              <a:xfrm>
                <a:off x="10513462" y="8596571"/>
                <a:ext cx="515620" cy="1097280"/>
              </a:xfrm>
              <a:custGeom>
                <a:avLst/>
                <a:gdLst/>
                <a:ahLst/>
                <a:cxnLst/>
                <a:rect l="l" t="t" r="r" b="b"/>
                <a:pathLst>
                  <a:path w="515620" h="1097279">
                    <a:moveTo>
                      <a:pt x="387527" y="0"/>
                    </a:moveTo>
                    <a:lnTo>
                      <a:pt x="0" y="943227"/>
                    </a:lnTo>
                    <a:lnTo>
                      <a:pt x="300032" y="1096793"/>
                    </a:lnTo>
                    <a:lnTo>
                      <a:pt x="454660" y="656245"/>
                    </a:lnTo>
                    <a:lnTo>
                      <a:pt x="515316" y="395146"/>
                    </a:lnTo>
                    <a:lnTo>
                      <a:pt x="490204" y="210672"/>
                    </a:lnTo>
                    <a:lnTo>
                      <a:pt x="387527" y="0"/>
                    </a:lnTo>
                    <a:close/>
                  </a:path>
                </a:pathLst>
              </a:custGeom>
              <a:solidFill>
                <a:srgbClr val="EC7C30"/>
              </a:solidFill>
            </p:spPr>
            <p:txBody>
              <a:bodyPr wrap="square" lIns="0" tIns="0" rIns="0" bIns="0" rtlCol="0"/>
              <a:lstStyle/>
              <a:p>
                <a:endParaRPr sz="662"/>
              </a:p>
            </p:txBody>
          </p:sp>
          <p:sp>
            <p:nvSpPr>
              <p:cNvPr id="154" name="object 117">
                <a:extLst>
                  <a:ext uri="{FF2B5EF4-FFF2-40B4-BE49-F238E27FC236}">
                    <a16:creationId xmlns="" xmlns:a16="http://schemas.microsoft.com/office/drawing/2014/main" id="{33183BC4-3A56-7848-8050-FEC89F286B10}"/>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55" name="object 118">
                <a:extLst>
                  <a:ext uri="{FF2B5EF4-FFF2-40B4-BE49-F238E27FC236}">
                    <a16:creationId xmlns="" xmlns:a16="http://schemas.microsoft.com/office/drawing/2014/main" id="{E76DBD45-0082-7045-A147-B331973D7288}"/>
                  </a:ext>
                </a:extLst>
              </p:cNvPr>
              <p:cNvSpPr/>
              <p:nvPr/>
            </p:nvSpPr>
            <p:spPr>
              <a:xfrm>
                <a:off x="10702515" y="9912815"/>
                <a:ext cx="881380" cy="417830"/>
              </a:xfrm>
              <a:custGeom>
                <a:avLst/>
                <a:gdLst/>
                <a:ahLst/>
                <a:cxnLst/>
                <a:rect l="l" t="t" r="r" b="b"/>
                <a:pathLst>
                  <a:path w="881379" h="417829">
                    <a:moveTo>
                      <a:pt x="101117" y="0"/>
                    </a:moveTo>
                    <a:lnTo>
                      <a:pt x="0" y="349926"/>
                    </a:lnTo>
                    <a:lnTo>
                      <a:pt x="796352" y="417306"/>
                    </a:lnTo>
                    <a:lnTo>
                      <a:pt x="880842" y="130582"/>
                    </a:lnTo>
                    <a:lnTo>
                      <a:pt x="101117" y="0"/>
                    </a:lnTo>
                    <a:close/>
                  </a:path>
                </a:pathLst>
              </a:custGeom>
              <a:solidFill>
                <a:srgbClr val="EBB48F"/>
              </a:solidFill>
            </p:spPr>
            <p:txBody>
              <a:bodyPr wrap="square" lIns="0" tIns="0" rIns="0" bIns="0" rtlCol="0"/>
              <a:lstStyle/>
              <a:p>
                <a:endParaRPr sz="662"/>
              </a:p>
            </p:txBody>
          </p:sp>
          <p:sp>
            <p:nvSpPr>
              <p:cNvPr id="156" name="object 119">
                <a:extLst>
                  <a:ext uri="{FF2B5EF4-FFF2-40B4-BE49-F238E27FC236}">
                    <a16:creationId xmlns="" xmlns:a16="http://schemas.microsoft.com/office/drawing/2014/main" id="{27477492-D728-144A-87D4-EBC7C5B24166}"/>
                  </a:ext>
                </a:extLst>
              </p:cNvPr>
              <p:cNvSpPr/>
              <p:nvPr/>
            </p:nvSpPr>
            <p:spPr>
              <a:xfrm>
                <a:off x="11265993" y="9986621"/>
                <a:ext cx="280035" cy="385445"/>
              </a:xfrm>
              <a:custGeom>
                <a:avLst/>
                <a:gdLst/>
                <a:ahLst/>
                <a:cxnLst/>
                <a:rect l="l" t="t" r="r" b="b"/>
                <a:pathLst>
                  <a:path w="280034" h="385445">
                    <a:moveTo>
                      <a:pt x="57516" y="0"/>
                    </a:moveTo>
                    <a:lnTo>
                      <a:pt x="0" y="343507"/>
                    </a:lnTo>
                    <a:lnTo>
                      <a:pt x="279415" y="385014"/>
                    </a:lnTo>
                    <a:lnTo>
                      <a:pt x="279415" y="50218"/>
                    </a:lnTo>
                    <a:lnTo>
                      <a:pt x="57516" y="0"/>
                    </a:lnTo>
                    <a:close/>
                  </a:path>
                </a:pathLst>
              </a:custGeom>
              <a:solidFill>
                <a:srgbClr val="EC7C30"/>
              </a:solidFill>
            </p:spPr>
            <p:txBody>
              <a:bodyPr wrap="square" lIns="0" tIns="0" rIns="0" bIns="0" rtlCol="0"/>
              <a:lstStyle/>
              <a:p>
                <a:endParaRPr sz="662"/>
              </a:p>
            </p:txBody>
          </p:sp>
          <p:sp>
            <p:nvSpPr>
              <p:cNvPr id="157" name="object 120">
                <a:extLst>
                  <a:ext uri="{FF2B5EF4-FFF2-40B4-BE49-F238E27FC236}">
                    <a16:creationId xmlns="" xmlns:a16="http://schemas.microsoft.com/office/drawing/2014/main" id="{AA62E032-6BD9-2748-A0E1-A0B378B237B8}"/>
                  </a:ext>
                </a:extLst>
              </p:cNvPr>
              <p:cNvSpPr/>
              <p:nvPr/>
            </p:nvSpPr>
            <p:spPr>
              <a:xfrm>
                <a:off x="9280944" y="9515633"/>
                <a:ext cx="1681480" cy="1793239"/>
              </a:xfrm>
              <a:custGeom>
                <a:avLst/>
                <a:gdLst/>
                <a:ahLst/>
                <a:cxnLst/>
                <a:rect l="l" t="t" r="r" b="b"/>
                <a:pathLst>
                  <a:path w="1681479" h="1793240">
                    <a:moveTo>
                      <a:pt x="1681378" y="334352"/>
                    </a:moveTo>
                    <a:lnTo>
                      <a:pt x="1555216" y="299034"/>
                    </a:lnTo>
                    <a:lnTo>
                      <a:pt x="1254137" y="216154"/>
                    </a:lnTo>
                    <a:lnTo>
                      <a:pt x="894283" y="120421"/>
                    </a:lnTo>
                    <a:lnTo>
                      <a:pt x="591781" y="46507"/>
                    </a:lnTo>
                    <a:lnTo>
                      <a:pt x="409460" y="8686"/>
                    </a:lnTo>
                    <a:lnTo>
                      <a:pt x="303657" y="0"/>
                    </a:lnTo>
                    <a:lnTo>
                      <a:pt x="233857" y="23964"/>
                    </a:lnTo>
                    <a:lnTo>
                      <a:pt x="159537" y="84137"/>
                    </a:lnTo>
                    <a:lnTo>
                      <a:pt x="33413" y="384771"/>
                    </a:lnTo>
                    <a:lnTo>
                      <a:pt x="0" y="563651"/>
                    </a:lnTo>
                    <a:lnTo>
                      <a:pt x="67068" y="691553"/>
                    </a:lnTo>
                    <a:lnTo>
                      <a:pt x="242379" y="839279"/>
                    </a:lnTo>
                    <a:lnTo>
                      <a:pt x="741159" y="839279"/>
                    </a:lnTo>
                    <a:lnTo>
                      <a:pt x="843940" y="842810"/>
                    </a:lnTo>
                    <a:lnTo>
                      <a:pt x="848194" y="846378"/>
                    </a:lnTo>
                    <a:lnTo>
                      <a:pt x="856272" y="861225"/>
                    </a:lnTo>
                    <a:lnTo>
                      <a:pt x="861110" y="893508"/>
                    </a:lnTo>
                    <a:lnTo>
                      <a:pt x="855687" y="949401"/>
                    </a:lnTo>
                    <a:lnTo>
                      <a:pt x="856081" y="987742"/>
                    </a:lnTo>
                    <a:lnTo>
                      <a:pt x="870356" y="1013929"/>
                    </a:lnTo>
                    <a:lnTo>
                      <a:pt x="892276" y="1034161"/>
                    </a:lnTo>
                    <a:lnTo>
                      <a:pt x="915644" y="1054646"/>
                    </a:lnTo>
                    <a:lnTo>
                      <a:pt x="934212" y="1081608"/>
                    </a:lnTo>
                    <a:lnTo>
                      <a:pt x="941793" y="1121232"/>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69"/>
                    </a:lnTo>
                    <a:lnTo>
                      <a:pt x="1681378" y="334352"/>
                    </a:lnTo>
                    <a:close/>
                  </a:path>
                </a:pathLst>
              </a:custGeom>
              <a:solidFill>
                <a:srgbClr val="124634"/>
              </a:solidFill>
            </p:spPr>
            <p:txBody>
              <a:bodyPr wrap="square" lIns="0" tIns="0" rIns="0" bIns="0" rtlCol="0"/>
              <a:lstStyle/>
              <a:p>
                <a:endParaRPr sz="662"/>
              </a:p>
            </p:txBody>
          </p:sp>
          <p:sp>
            <p:nvSpPr>
              <p:cNvPr id="158" name="object 121">
                <a:extLst>
                  <a:ext uri="{FF2B5EF4-FFF2-40B4-BE49-F238E27FC236}">
                    <a16:creationId xmlns="" xmlns:a16="http://schemas.microsoft.com/office/drawing/2014/main" id="{AC923FDB-6BAC-5D48-B878-3B0C6B675DD0}"/>
                  </a:ext>
                </a:extLst>
              </p:cNvPr>
              <p:cNvSpPr/>
              <p:nvPr/>
            </p:nvSpPr>
            <p:spPr>
              <a:xfrm>
                <a:off x="9566181" y="10024044"/>
                <a:ext cx="1284605" cy="337185"/>
              </a:xfrm>
              <a:custGeom>
                <a:avLst/>
                <a:gdLst/>
                <a:ahLst/>
                <a:cxnLst/>
                <a:rect l="l" t="t" r="r" b="b"/>
                <a:pathLst>
                  <a:path w="1284604" h="337184">
                    <a:moveTo>
                      <a:pt x="13654" y="0"/>
                    </a:moveTo>
                    <a:lnTo>
                      <a:pt x="30847" y="38978"/>
                    </a:lnTo>
                    <a:lnTo>
                      <a:pt x="67827" y="60621"/>
                    </a:lnTo>
                    <a:lnTo>
                      <a:pt x="109846" y="79236"/>
                    </a:lnTo>
                    <a:lnTo>
                      <a:pt x="155810" y="95194"/>
                    </a:lnTo>
                    <a:lnTo>
                      <a:pt x="204626" y="108865"/>
                    </a:lnTo>
                    <a:lnTo>
                      <a:pt x="255200" y="120621"/>
                    </a:lnTo>
                    <a:lnTo>
                      <a:pt x="306438" y="130831"/>
                    </a:lnTo>
                    <a:lnTo>
                      <a:pt x="357246" y="139867"/>
                    </a:lnTo>
                    <a:lnTo>
                      <a:pt x="471330" y="159073"/>
                    </a:lnTo>
                    <a:lnTo>
                      <a:pt x="531662" y="170916"/>
                    </a:lnTo>
                    <a:lnTo>
                      <a:pt x="582162" y="184353"/>
                    </a:lnTo>
                    <a:lnTo>
                      <a:pt x="617466" y="200110"/>
                    </a:lnTo>
                    <a:lnTo>
                      <a:pt x="632211" y="218914"/>
                    </a:lnTo>
                    <a:lnTo>
                      <a:pt x="646299" y="256049"/>
                    </a:lnTo>
                    <a:lnTo>
                      <a:pt x="674349" y="278721"/>
                    </a:lnTo>
                    <a:lnTo>
                      <a:pt x="712801" y="289917"/>
                    </a:lnTo>
                    <a:lnTo>
                      <a:pt x="758095" y="292622"/>
                    </a:lnTo>
                    <a:lnTo>
                      <a:pt x="806670" y="289819"/>
                    </a:lnTo>
                    <a:lnTo>
                      <a:pt x="893825" y="280145"/>
                    </a:lnTo>
                    <a:lnTo>
                      <a:pt x="929777" y="277899"/>
                    </a:lnTo>
                    <a:lnTo>
                      <a:pt x="957343" y="280150"/>
                    </a:lnTo>
                    <a:lnTo>
                      <a:pt x="971038" y="289289"/>
                    </a:lnTo>
                    <a:lnTo>
                      <a:pt x="977321" y="302110"/>
                    </a:lnTo>
                    <a:lnTo>
                      <a:pt x="985967" y="312985"/>
                    </a:lnTo>
                    <a:lnTo>
                      <a:pt x="1021318" y="332464"/>
                    </a:lnTo>
                    <a:lnTo>
                      <a:pt x="1059527" y="336921"/>
                    </a:lnTo>
                    <a:lnTo>
                      <a:pt x="1117310" y="330665"/>
                    </a:lnTo>
                    <a:lnTo>
                      <a:pt x="1176156" y="315632"/>
                    </a:lnTo>
                    <a:lnTo>
                      <a:pt x="1228568" y="297429"/>
                    </a:lnTo>
                    <a:lnTo>
                      <a:pt x="1267050" y="281663"/>
                    </a:lnTo>
                    <a:lnTo>
                      <a:pt x="1284107" y="273939"/>
                    </a:lnTo>
                    <a:lnTo>
                      <a:pt x="1275730" y="256358"/>
                    </a:lnTo>
                    <a:lnTo>
                      <a:pt x="1261315" y="262855"/>
                    </a:lnTo>
                    <a:lnTo>
                      <a:pt x="1225073" y="277783"/>
                    </a:lnTo>
                    <a:lnTo>
                      <a:pt x="1174788" y="295586"/>
                    </a:lnTo>
                    <a:lnTo>
                      <a:pt x="1118247" y="310708"/>
                    </a:lnTo>
                    <a:lnTo>
                      <a:pt x="1063236" y="317591"/>
                    </a:lnTo>
                    <a:lnTo>
                      <a:pt x="1017539" y="310681"/>
                    </a:lnTo>
                    <a:lnTo>
                      <a:pt x="1007869" y="305719"/>
                    </a:lnTo>
                    <a:lnTo>
                      <a:pt x="999980" y="299408"/>
                    </a:lnTo>
                    <a:lnTo>
                      <a:pt x="993818" y="291697"/>
                    </a:lnTo>
                    <a:lnTo>
                      <a:pt x="989331" y="282535"/>
                    </a:lnTo>
                    <a:lnTo>
                      <a:pt x="972753" y="265039"/>
                    </a:lnTo>
                    <a:lnTo>
                      <a:pt x="942663" y="258623"/>
                    </a:lnTo>
                    <a:lnTo>
                      <a:pt x="901738" y="259812"/>
                    </a:lnTo>
                    <a:lnTo>
                      <a:pt x="798136" y="271064"/>
                    </a:lnTo>
                    <a:lnTo>
                      <a:pt x="745750" y="273241"/>
                    </a:lnTo>
                    <a:lnTo>
                      <a:pt x="700513" y="267580"/>
                    </a:lnTo>
                    <a:lnTo>
                      <a:pt x="667443" y="249995"/>
                    </a:lnTo>
                    <a:lnTo>
                      <a:pt x="651561" y="216401"/>
                    </a:lnTo>
                    <a:lnTo>
                      <a:pt x="640933" y="194601"/>
                    </a:lnTo>
                    <a:lnTo>
                      <a:pt x="579517" y="162869"/>
                    </a:lnTo>
                    <a:lnTo>
                      <a:pt x="531756" y="150795"/>
                    </a:lnTo>
                    <a:lnTo>
                      <a:pt x="474644" y="139820"/>
                    </a:lnTo>
                    <a:lnTo>
                      <a:pt x="355170" y="119739"/>
                    </a:lnTo>
                    <a:lnTo>
                      <a:pt x="298958" y="109582"/>
                    </a:lnTo>
                    <a:lnTo>
                      <a:pt x="242617" y="97919"/>
                    </a:lnTo>
                    <a:lnTo>
                      <a:pt x="187710" y="84263"/>
                    </a:lnTo>
                    <a:lnTo>
                      <a:pt x="135798" y="68129"/>
                    </a:lnTo>
                    <a:lnTo>
                      <a:pt x="88444" y="49031"/>
                    </a:lnTo>
                    <a:lnTo>
                      <a:pt x="47208" y="26483"/>
                    </a:lnTo>
                    <a:lnTo>
                      <a:pt x="13654" y="0"/>
                    </a:lnTo>
                    <a:close/>
                  </a:path>
                </a:pathLst>
              </a:custGeom>
              <a:solidFill>
                <a:srgbClr val="173C41"/>
              </a:solidFill>
            </p:spPr>
            <p:txBody>
              <a:bodyPr wrap="square" lIns="0" tIns="0" rIns="0" bIns="0" rtlCol="0"/>
              <a:lstStyle/>
              <a:p>
                <a:endParaRPr sz="662"/>
              </a:p>
            </p:txBody>
          </p:sp>
          <p:sp>
            <p:nvSpPr>
              <p:cNvPr id="159" name="object 122">
                <a:extLst>
                  <a:ext uri="{FF2B5EF4-FFF2-40B4-BE49-F238E27FC236}">
                    <a16:creationId xmlns="" xmlns:a16="http://schemas.microsoft.com/office/drawing/2014/main" id="{8B608184-BF68-214D-BAE2-F2AF3D6638B5}"/>
                  </a:ext>
                </a:extLst>
              </p:cNvPr>
              <p:cNvSpPr/>
              <p:nvPr/>
            </p:nvSpPr>
            <p:spPr>
              <a:xfrm>
                <a:off x="10828782" y="9793606"/>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60" name="object 123">
                <a:extLst>
                  <a:ext uri="{FF2B5EF4-FFF2-40B4-BE49-F238E27FC236}">
                    <a16:creationId xmlns="" xmlns:a16="http://schemas.microsoft.com/office/drawing/2014/main" id="{BD510C4C-D06E-FA4F-A54D-08191DEF7665}"/>
                  </a:ext>
                </a:extLst>
              </p:cNvPr>
              <p:cNvSpPr/>
              <p:nvPr/>
            </p:nvSpPr>
            <p:spPr>
              <a:xfrm>
                <a:off x="11422977" y="10027011"/>
                <a:ext cx="522605" cy="714375"/>
              </a:xfrm>
              <a:custGeom>
                <a:avLst/>
                <a:gdLst/>
                <a:ahLst/>
                <a:cxnLst/>
                <a:rect l="l" t="t" r="r" b="b"/>
                <a:pathLst>
                  <a:path w="522604" h="714375">
                    <a:moveTo>
                      <a:pt x="522452" y="361403"/>
                    </a:moveTo>
                    <a:lnTo>
                      <a:pt x="491934" y="234873"/>
                    </a:lnTo>
                    <a:lnTo>
                      <a:pt x="400354" y="59804"/>
                    </a:lnTo>
                    <a:lnTo>
                      <a:pt x="266776" y="21361"/>
                    </a:lnTo>
                    <a:lnTo>
                      <a:pt x="82194" y="0"/>
                    </a:lnTo>
                    <a:lnTo>
                      <a:pt x="93916" y="22009"/>
                    </a:lnTo>
                    <a:lnTo>
                      <a:pt x="114211" y="72669"/>
                    </a:lnTo>
                    <a:lnTo>
                      <a:pt x="120815" y="128854"/>
                    </a:lnTo>
                    <a:lnTo>
                      <a:pt x="91452" y="167462"/>
                    </a:lnTo>
                    <a:lnTo>
                      <a:pt x="27317" y="195681"/>
                    </a:lnTo>
                    <a:lnTo>
                      <a:pt x="0" y="222948"/>
                    </a:lnTo>
                    <a:lnTo>
                      <a:pt x="4165" y="265353"/>
                    </a:lnTo>
                    <a:lnTo>
                      <a:pt x="34455" y="338950"/>
                    </a:lnTo>
                    <a:lnTo>
                      <a:pt x="118503" y="460984"/>
                    </a:lnTo>
                    <a:lnTo>
                      <a:pt x="175501" y="538162"/>
                    </a:lnTo>
                    <a:lnTo>
                      <a:pt x="231533" y="603300"/>
                    </a:lnTo>
                    <a:lnTo>
                      <a:pt x="312674" y="689229"/>
                    </a:lnTo>
                    <a:lnTo>
                      <a:pt x="400354" y="714286"/>
                    </a:lnTo>
                    <a:lnTo>
                      <a:pt x="491934" y="500761"/>
                    </a:lnTo>
                    <a:lnTo>
                      <a:pt x="522452" y="361403"/>
                    </a:lnTo>
                    <a:close/>
                  </a:path>
                </a:pathLst>
              </a:custGeom>
              <a:solidFill>
                <a:srgbClr val="124634"/>
              </a:solidFill>
            </p:spPr>
            <p:txBody>
              <a:bodyPr wrap="square" lIns="0" tIns="0" rIns="0" bIns="0" rtlCol="0"/>
              <a:lstStyle/>
              <a:p>
                <a:endParaRPr sz="662"/>
              </a:p>
            </p:txBody>
          </p:sp>
          <p:sp>
            <p:nvSpPr>
              <p:cNvPr id="161" name="object 124">
                <a:extLst>
                  <a:ext uri="{FF2B5EF4-FFF2-40B4-BE49-F238E27FC236}">
                    <a16:creationId xmlns="" xmlns:a16="http://schemas.microsoft.com/office/drawing/2014/main" id="{667CDFBE-07A6-9E46-BF1D-E5DC5EFA55AE}"/>
                  </a:ext>
                </a:extLst>
              </p:cNvPr>
              <p:cNvSpPr/>
              <p:nvPr/>
            </p:nvSpPr>
            <p:spPr>
              <a:xfrm>
                <a:off x="11475746" y="10041210"/>
                <a:ext cx="335915" cy="678815"/>
              </a:xfrm>
              <a:custGeom>
                <a:avLst/>
                <a:gdLst/>
                <a:ahLst/>
                <a:cxnLst/>
                <a:rect l="l" t="t" r="r" b="b"/>
                <a:pathLst>
                  <a:path w="335915" h="678815">
                    <a:moveTo>
                      <a:pt x="206286" y="381012"/>
                    </a:moveTo>
                    <a:lnTo>
                      <a:pt x="192493" y="367233"/>
                    </a:lnTo>
                    <a:lnTo>
                      <a:pt x="129921" y="429818"/>
                    </a:lnTo>
                    <a:lnTo>
                      <a:pt x="169151" y="312127"/>
                    </a:lnTo>
                    <a:lnTo>
                      <a:pt x="167690" y="307657"/>
                    </a:lnTo>
                    <a:lnTo>
                      <a:pt x="160655" y="302653"/>
                    </a:lnTo>
                    <a:lnTo>
                      <a:pt x="155968" y="302768"/>
                    </a:lnTo>
                    <a:lnTo>
                      <a:pt x="73812" y="366191"/>
                    </a:lnTo>
                    <a:lnTo>
                      <a:pt x="101028" y="226479"/>
                    </a:lnTo>
                    <a:lnTo>
                      <a:pt x="98615" y="221945"/>
                    </a:lnTo>
                    <a:lnTo>
                      <a:pt x="90131" y="218363"/>
                    </a:lnTo>
                    <a:lnTo>
                      <a:pt x="85178" y="219824"/>
                    </a:lnTo>
                    <a:lnTo>
                      <a:pt x="0" y="343814"/>
                    </a:lnTo>
                    <a:lnTo>
                      <a:pt x="16065" y="354863"/>
                    </a:lnTo>
                    <a:lnTo>
                      <a:pt x="72047" y="273354"/>
                    </a:lnTo>
                    <a:lnTo>
                      <a:pt x="48971" y="391833"/>
                    </a:lnTo>
                    <a:lnTo>
                      <a:pt x="50749" y="395884"/>
                    </a:lnTo>
                    <a:lnTo>
                      <a:pt x="57645" y="400138"/>
                    </a:lnTo>
                    <a:lnTo>
                      <a:pt x="62077" y="399897"/>
                    </a:lnTo>
                    <a:lnTo>
                      <a:pt x="139179" y="340360"/>
                    </a:lnTo>
                    <a:lnTo>
                      <a:pt x="96926" y="467131"/>
                    </a:lnTo>
                    <a:lnTo>
                      <a:pt x="98640" y="471843"/>
                    </a:lnTo>
                    <a:lnTo>
                      <a:pt x="104063" y="475183"/>
                    </a:lnTo>
                    <a:lnTo>
                      <a:pt x="105841" y="475665"/>
                    </a:lnTo>
                    <a:lnTo>
                      <a:pt x="107607" y="475665"/>
                    </a:lnTo>
                    <a:lnTo>
                      <a:pt x="110121" y="475665"/>
                    </a:lnTo>
                    <a:lnTo>
                      <a:pt x="112623" y="474700"/>
                    </a:lnTo>
                    <a:lnTo>
                      <a:pt x="206286" y="381012"/>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00"/>
                    </a:lnTo>
                    <a:lnTo>
                      <a:pt x="210362" y="17348"/>
                    </a:lnTo>
                    <a:lnTo>
                      <a:pt x="217792"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32"/>
                    </a:lnTo>
                    <a:lnTo>
                      <a:pt x="279146" y="583946"/>
                    </a:lnTo>
                    <a:lnTo>
                      <a:pt x="250761" y="671703"/>
                    </a:lnTo>
                    <a:lnTo>
                      <a:pt x="269100" y="678383"/>
                    </a:lnTo>
                    <a:lnTo>
                      <a:pt x="296786" y="593598"/>
                    </a:lnTo>
                    <a:lnTo>
                      <a:pt x="316395" y="514972"/>
                    </a:lnTo>
                    <a:lnTo>
                      <a:pt x="328790"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nvGrpSpPr>
          <p:cNvPr id="162" name="Group 161">
            <a:extLst>
              <a:ext uri="{FF2B5EF4-FFF2-40B4-BE49-F238E27FC236}">
                <a16:creationId xmlns="" xmlns:a16="http://schemas.microsoft.com/office/drawing/2014/main" id="{D8FBC724-9C62-7C4C-AF4F-693DDADE9AD0}"/>
              </a:ext>
            </a:extLst>
          </p:cNvPr>
          <p:cNvGrpSpPr/>
          <p:nvPr/>
        </p:nvGrpSpPr>
        <p:grpSpPr>
          <a:xfrm>
            <a:off x="357527" y="3248760"/>
            <a:ext cx="1398169" cy="2206834"/>
            <a:chOff x="357527" y="3248760"/>
            <a:chExt cx="1398169" cy="2206834"/>
          </a:xfrm>
        </p:grpSpPr>
        <p:sp>
          <p:nvSpPr>
            <p:cNvPr id="163" name="object 53">
              <a:extLst>
                <a:ext uri="{FF2B5EF4-FFF2-40B4-BE49-F238E27FC236}">
                  <a16:creationId xmlns="" xmlns:a16="http://schemas.microsoft.com/office/drawing/2014/main" id="{C0218F88-E1B6-0149-BD15-BD3B57F10867}"/>
                </a:ext>
              </a:extLst>
            </p:cNvPr>
            <p:cNvSpPr txBox="1"/>
            <p:nvPr/>
          </p:nvSpPr>
          <p:spPr>
            <a:xfrm>
              <a:off x="357527" y="4683125"/>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64" name="object 68">
              <a:extLst>
                <a:ext uri="{FF2B5EF4-FFF2-40B4-BE49-F238E27FC236}">
                  <a16:creationId xmlns="" xmlns:a16="http://schemas.microsoft.com/office/drawing/2014/main" id="{CA61F27F-D5CE-7749-821A-CD6FBC64C7B6}"/>
                </a:ext>
              </a:extLst>
            </p:cNvPr>
            <p:cNvSpPr txBox="1"/>
            <p:nvPr/>
          </p:nvSpPr>
          <p:spPr>
            <a:xfrm>
              <a:off x="361392" y="3248760"/>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a:latin typeface="Calibri"/>
                <a:cs typeface="Calibri"/>
              </a:endParaRPr>
            </a:p>
          </p:txBody>
        </p:sp>
      </p:grpSp>
      <p:grpSp>
        <p:nvGrpSpPr>
          <p:cNvPr id="165" name="Group 164">
            <a:extLst>
              <a:ext uri="{FF2B5EF4-FFF2-40B4-BE49-F238E27FC236}">
                <a16:creationId xmlns="" xmlns:a16="http://schemas.microsoft.com/office/drawing/2014/main" id="{094602A1-F447-114F-A520-6D7D0C0637A3}"/>
              </a:ext>
            </a:extLst>
          </p:cNvPr>
          <p:cNvGrpSpPr/>
          <p:nvPr/>
        </p:nvGrpSpPr>
        <p:grpSpPr>
          <a:xfrm>
            <a:off x="4138210" y="3424435"/>
            <a:ext cx="1277259" cy="1824726"/>
            <a:chOff x="4138210" y="3424435"/>
            <a:chExt cx="1277259" cy="1824726"/>
          </a:xfrm>
        </p:grpSpPr>
        <p:sp>
          <p:nvSpPr>
            <p:cNvPr id="166" name="object 49">
              <a:extLst>
                <a:ext uri="{FF2B5EF4-FFF2-40B4-BE49-F238E27FC236}">
                  <a16:creationId xmlns="" xmlns:a16="http://schemas.microsoft.com/office/drawing/2014/main" id="{EC849E53-7DFD-CB4D-B939-B8CF7ABADF23}"/>
                </a:ext>
              </a:extLst>
            </p:cNvPr>
            <p:cNvSpPr txBox="1"/>
            <p:nvPr/>
          </p:nvSpPr>
          <p:spPr>
            <a:xfrm>
              <a:off x="4138210" y="4668364"/>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a:t>
              </a:r>
              <a:r>
                <a:rPr lang="tr-TR" sz="1243" spc="-6" dirty="0">
                  <a:latin typeface="Calibri"/>
                  <a:cs typeface="Calibri"/>
                </a:rPr>
                <a:t>r</a:t>
              </a:r>
              <a:r>
                <a:rPr sz="1243" spc="-6" dirty="0">
                  <a:latin typeface="Calibri"/>
                  <a:cs typeface="Calibri"/>
                </a:rPr>
                <a:t>.</a:t>
              </a:r>
              <a:r>
                <a:rPr sz="1243" spc="258" dirty="0">
                  <a:latin typeface="Calibri"/>
                  <a:cs typeface="Calibri"/>
                </a:rPr>
                <a:t> </a:t>
              </a:r>
              <a:r>
                <a:rPr sz="1243" spc="-3" dirty="0">
                  <a:latin typeface="Calibri"/>
                  <a:cs typeface="Calibri"/>
                </a:rPr>
                <a:t>Gerçek</a:t>
              </a:r>
              <a:endParaRPr sz="1243" dirty="0">
                <a:latin typeface="Calibri"/>
                <a:cs typeface="Calibri"/>
              </a:endParaRPr>
            </a:p>
          </p:txBody>
        </p:sp>
        <p:sp>
          <p:nvSpPr>
            <p:cNvPr id="167" name="object 50">
              <a:extLst>
                <a:ext uri="{FF2B5EF4-FFF2-40B4-BE49-F238E27FC236}">
                  <a16:creationId xmlns="" xmlns:a16="http://schemas.microsoft.com/office/drawing/2014/main" id="{25E1484D-3717-AC47-84E2-235F239212FC}"/>
                </a:ext>
              </a:extLst>
            </p:cNvPr>
            <p:cNvSpPr txBox="1"/>
            <p:nvPr/>
          </p:nvSpPr>
          <p:spPr>
            <a:xfrm>
              <a:off x="4138210" y="5049336"/>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a:latin typeface="Calibri"/>
                <a:cs typeface="Calibri"/>
              </a:endParaRPr>
            </a:p>
          </p:txBody>
        </p:sp>
        <p:sp>
          <p:nvSpPr>
            <p:cNvPr id="168" name="object 70">
              <a:extLst>
                <a:ext uri="{FF2B5EF4-FFF2-40B4-BE49-F238E27FC236}">
                  <a16:creationId xmlns="" xmlns:a16="http://schemas.microsoft.com/office/drawing/2014/main" id="{952F291D-C333-144C-B4F4-4F310F6FD66C}"/>
                </a:ext>
              </a:extLst>
            </p:cNvPr>
            <p:cNvSpPr txBox="1"/>
            <p:nvPr/>
          </p:nvSpPr>
          <p:spPr>
            <a:xfrm>
              <a:off x="4391119" y="3424435"/>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a:latin typeface="Calibri"/>
                <a:cs typeface="Calibri"/>
              </a:endParaRPr>
            </a:p>
          </p:txBody>
        </p:sp>
      </p:grpSp>
      <p:grpSp>
        <p:nvGrpSpPr>
          <p:cNvPr id="169" name="Group 168">
            <a:extLst>
              <a:ext uri="{FF2B5EF4-FFF2-40B4-BE49-F238E27FC236}">
                <a16:creationId xmlns="" xmlns:a16="http://schemas.microsoft.com/office/drawing/2014/main" id="{0AE45526-F954-9045-B062-F454BFD63412}"/>
              </a:ext>
            </a:extLst>
          </p:cNvPr>
          <p:cNvGrpSpPr/>
          <p:nvPr/>
        </p:nvGrpSpPr>
        <p:grpSpPr>
          <a:xfrm>
            <a:off x="7817703" y="2874645"/>
            <a:ext cx="1413572" cy="2315479"/>
            <a:chOff x="7817703" y="2874645"/>
            <a:chExt cx="1413572" cy="2315479"/>
          </a:xfrm>
        </p:grpSpPr>
        <p:sp>
          <p:nvSpPr>
            <p:cNvPr id="170" name="object 72">
              <a:extLst>
                <a:ext uri="{FF2B5EF4-FFF2-40B4-BE49-F238E27FC236}">
                  <a16:creationId xmlns="" xmlns:a16="http://schemas.microsoft.com/office/drawing/2014/main" id="{A4C662A5-95D8-904C-B909-35AD926E8D95}"/>
                </a:ext>
              </a:extLst>
            </p:cNvPr>
            <p:cNvSpPr txBox="1"/>
            <p:nvPr/>
          </p:nvSpPr>
          <p:spPr>
            <a:xfrm>
              <a:off x="7932484" y="2874645"/>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dirty="0">
                <a:latin typeface="Calibri"/>
                <a:cs typeface="Calibri"/>
              </a:endParaRPr>
            </a:p>
          </p:txBody>
        </p:sp>
        <p:sp>
          <p:nvSpPr>
            <p:cNvPr id="171" name="object 73">
              <a:extLst>
                <a:ext uri="{FF2B5EF4-FFF2-40B4-BE49-F238E27FC236}">
                  <a16:creationId xmlns="" xmlns:a16="http://schemas.microsoft.com/office/drawing/2014/main" id="{70C884ED-7600-384F-BEE0-E7896606ACCD}"/>
                </a:ext>
              </a:extLst>
            </p:cNvPr>
            <p:cNvSpPr txBox="1"/>
            <p:nvPr/>
          </p:nvSpPr>
          <p:spPr>
            <a:xfrm>
              <a:off x="7817703" y="441765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a:latin typeface="Calibri"/>
                <a:cs typeface="Calibri"/>
              </a:endParaRPr>
            </a:p>
          </p:txBody>
        </p:sp>
      </p:grpSp>
      <p:grpSp>
        <p:nvGrpSpPr>
          <p:cNvPr id="172" name="Group 171">
            <a:extLst>
              <a:ext uri="{FF2B5EF4-FFF2-40B4-BE49-F238E27FC236}">
                <a16:creationId xmlns="" xmlns:a16="http://schemas.microsoft.com/office/drawing/2014/main" id="{0571DF48-AD86-8448-99FA-BC6F9A36426C}"/>
              </a:ext>
            </a:extLst>
          </p:cNvPr>
          <p:cNvGrpSpPr/>
          <p:nvPr/>
        </p:nvGrpSpPr>
        <p:grpSpPr>
          <a:xfrm>
            <a:off x="5978889" y="2157040"/>
            <a:ext cx="1497901" cy="2292807"/>
            <a:chOff x="5978889" y="2157040"/>
            <a:chExt cx="1497901" cy="2292807"/>
          </a:xfrm>
        </p:grpSpPr>
        <p:sp>
          <p:nvSpPr>
            <p:cNvPr id="173" name="object 51">
              <a:extLst>
                <a:ext uri="{FF2B5EF4-FFF2-40B4-BE49-F238E27FC236}">
                  <a16:creationId xmlns="" xmlns:a16="http://schemas.microsoft.com/office/drawing/2014/main" id="{147BDA8D-3968-3C46-B17F-D055A31247E7}"/>
                </a:ext>
              </a:extLst>
            </p:cNvPr>
            <p:cNvSpPr txBox="1"/>
            <p:nvPr/>
          </p:nvSpPr>
          <p:spPr>
            <a:xfrm>
              <a:off x="5978889" y="215704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4" name="object 76">
              <a:extLst>
                <a:ext uri="{FF2B5EF4-FFF2-40B4-BE49-F238E27FC236}">
                  <a16:creationId xmlns="" xmlns:a16="http://schemas.microsoft.com/office/drawing/2014/main" id="{2267C46C-E04B-594C-950A-01B471C7C9BA}"/>
                </a:ext>
              </a:extLst>
            </p:cNvPr>
            <p:cNvSpPr txBox="1"/>
            <p:nvPr/>
          </p:nvSpPr>
          <p:spPr>
            <a:xfrm>
              <a:off x="6233247" y="3914434"/>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75" name="Group 174">
            <a:extLst>
              <a:ext uri="{FF2B5EF4-FFF2-40B4-BE49-F238E27FC236}">
                <a16:creationId xmlns="" xmlns:a16="http://schemas.microsoft.com/office/drawing/2014/main" id="{E6184AE7-CCB3-B643-8143-5E70CB3925D5}"/>
              </a:ext>
            </a:extLst>
          </p:cNvPr>
          <p:cNvGrpSpPr/>
          <p:nvPr/>
        </p:nvGrpSpPr>
        <p:grpSpPr>
          <a:xfrm>
            <a:off x="10187832" y="622367"/>
            <a:ext cx="1656548" cy="2164417"/>
            <a:chOff x="10187832" y="622367"/>
            <a:chExt cx="1656548" cy="2164417"/>
          </a:xfrm>
        </p:grpSpPr>
        <p:sp>
          <p:nvSpPr>
            <p:cNvPr id="176" name="object 74">
              <a:extLst>
                <a:ext uri="{FF2B5EF4-FFF2-40B4-BE49-F238E27FC236}">
                  <a16:creationId xmlns="" xmlns:a16="http://schemas.microsoft.com/office/drawing/2014/main" id="{C283644D-C806-3843-A650-7D0441135BCD}"/>
                </a:ext>
              </a:extLst>
            </p:cNvPr>
            <p:cNvSpPr txBox="1"/>
            <p:nvPr/>
          </p:nvSpPr>
          <p:spPr>
            <a:xfrm>
              <a:off x="10187832" y="622367"/>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7" name="object 80">
              <a:extLst>
                <a:ext uri="{FF2B5EF4-FFF2-40B4-BE49-F238E27FC236}">
                  <a16:creationId xmlns="" xmlns:a16="http://schemas.microsoft.com/office/drawing/2014/main" id="{6D0C008F-D997-6F42-B430-0E4A0B7173D3}"/>
                </a:ext>
              </a:extLst>
            </p:cNvPr>
            <p:cNvSpPr txBox="1"/>
            <p:nvPr/>
          </p:nvSpPr>
          <p:spPr>
            <a:xfrm>
              <a:off x="10565354" y="2251371"/>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78" name="Group 177">
            <a:extLst>
              <a:ext uri="{FF2B5EF4-FFF2-40B4-BE49-F238E27FC236}">
                <a16:creationId xmlns="" xmlns:a16="http://schemas.microsoft.com/office/drawing/2014/main" id="{8A26EB2B-CB76-4E43-A4F7-1D501DA40C83}"/>
              </a:ext>
            </a:extLst>
          </p:cNvPr>
          <p:cNvGrpSpPr/>
          <p:nvPr/>
        </p:nvGrpSpPr>
        <p:grpSpPr>
          <a:xfrm>
            <a:off x="9561999" y="4009578"/>
            <a:ext cx="1505217" cy="2343833"/>
            <a:chOff x="9561999" y="4009578"/>
            <a:chExt cx="1505217" cy="2343833"/>
          </a:xfrm>
        </p:grpSpPr>
        <p:sp>
          <p:nvSpPr>
            <p:cNvPr id="179" name="object 52">
              <a:extLst>
                <a:ext uri="{FF2B5EF4-FFF2-40B4-BE49-F238E27FC236}">
                  <a16:creationId xmlns="" xmlns:a16="http://schemas.microsoft.com/office/drawing/2014/main" id="{D9A12333-D79E-5C4F-854F-08FCF0D073BB}"/>
                </a:ext>
              </a:extLst>
            </p:cNvPr>
            <p:cNvSpPr txBox="1"/>
            <p:nvPr/>
          </p:nvSpPr>
          <p:spPr>
            <a:xfrm>
              <a:off x="9561999" y="5389672"/>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80" name="object 82">
              <a:extLst>
                <a:ext uri="{FF2B5EF4-FFF2-40B4-BE49-F238E27FC236}">
                  <a16:creationId xmlns="" xmlns:a16="http://schemas.microsoft.com/office/drawing/2014/main" id="{0966A7FE-F6DF-7E4D-AD03-AEDA5783106B}"/>
                </a:ext>
              </a:extLst>
            </p:cNvPr>
            <p:cNvSpPr txBox="1"/>
            <p:nvPr/>
          </p:nvSpPr>
          <p:spPr>
            <a:xfrm>
              <a:off x="9716752" y="4009578"/>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81" name="Group 180">
            <a:extLst>
              <a:ext uri="{FF2B5EF4-FFF2-40B4-BE49-F238E27FC236}">
                <a16:creationId xmlns="" xmlns:a16="http://schemas.microsoft.com/office/drawing/2014/main" id="{438BBF04-32B4-0D44-8F17-0592CA1D7F73}"/>
              </a:ext>
            </a:extLst>
          </p:cNvPr>
          <p:cNvGrpSpPr/>
          <p:nvPr/>
        </p:nvGrpSpPr>
        <p:grpSpPr>
          <a:xfrm>
            <a:off x="2296204" y="2778736"/>
            <a:ext cx="1137096" cy="2326901"/>
            <a:chOff x="2296204" y="2778736"/>
            <a:chExt cx="1137096" cy="2326901"/>
          </a:xfrm>
        </p:grpSpPr>
        <p:sp>
          <p:nvSpPr>
            <p:cNvPr id="182" name="object 54">
              <a:extLst>
                <a:ext uri="{FF2B5EF4-FFF2-40B4-BE49-F238E27FC236}">
                  <a16:creationId xmlns="" xmlns:a16="http://schemas.microsoft.com/office/drawing/2014/main" id="{9EFE3050-2E2E-DE41-AFEE-23039E6726FB}"/>
                </a:ext>
              </a:extLst>
            </p:cNvPr>
            <p:cNvSpPr txBox="1"/>
            <p:nvPr/>
          </p:nvSpPr>
          <p:spPr>
            <a:xfrm>
              <a:off x="2296204" y="2778736"/>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83" name="object 55">
              <a:extLst>
                <a:ext uri="{FF2B5EF4-FFF2-40B4-BE49-F238E27FC236}">
                  <a16:creationId xmlns="" xmlns:a16="http://schemas.microsoft.com/office/drawing/2014/main" id="{BA781285-517F-4743-90A8-DE3CB8D8DAA1}"/>
                </a:ext>
              </a:extLst>
            </p:cNvPr>
            <p:cNvSpPr txBox="1"/>
            <p:nvPr/>
          </p:nvSpPr>
          <p:spPr>
            <a:xfrm>
              <a:off x="2296204" y="3159709"/>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184" name="object 99">
              <a:extLst>
                <a:ext uri="{FF2B5EF4-FFF2-40B4-BE49-F238E27FC236}">
                  <a16:creationId xmlns="" xmlns:a16="http://schemas.microsoft.com/office/drawing/2014/main" id="{BCE33075-9CB0-E44D-9CE6-4898029944BD}"/>
                </a:ext>
              </a:extLst>
            </p:cNvPr>
            <p:cNvSpPr txBox="1"/>
            <p:nvPr/>
          </p:nvSpPr>
          <p:spPr>
            <a:xfrm>
              <a:off x="2457097" y="4570224"/>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41798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0-#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wipe(up)">
                                      <p:cBhvr>
                                        <p:cTn id="21" dur="500"/>
                                        <p:tgtEl>
                                          <p:spTgt spid="16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down)">
                                      <p:cBhvr>
                                        <p:cTn id="25" dur="500"/>
                                        <p:tgtEl>
                                          <p:spTgt spid="18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up)">
                                      <p:cBhvr>
                                        <p:cTn id="29" dur="500"/>
                                        <p:tgtEl>
                                          <p:spTgt spid="16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wipe(down)">
                                      <p:cBhvr>
                                        <p:cTn id="33" dur="500"/>
                                        <p:tgtEl>
                                          <p:spTgt spid="17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500"/>
                                        <p:tgtEl>
                                          <p:spTgt spid="169"/>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wipe(up)">
                                      <p:cBhvr>
                                        <p:cTn id="41" dur="500"/>
                                        <p:tgtEl>
                                          <p:spTgt spid="178"/>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down)">
                                      <p:cBhvr>
                                        <p:cTn id="45"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x-none" sz="3800" b="1" dirty="0">
                <a:solidFill>
                  <a:srgbClr val="ED7D31"/>
                </a:solidFill>
              </a:rPr>
              <a:t>CONTORİUM ELEMENTİ</a:t>
            </a:r>
          </a:p>
        </p:txBody>
      </p:sp>
      <p:sp>
        <p:nvSpPr>
          <p:cNvPr id="6" name="TextBox 5">
            <a:extLst>
              <a:ext uri="{FF2B5EF4-FFF2-40B4-BE49-F238E27FC236}">
                <a16:creationId xmlns=""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x-none" sz="1600" dirty="0"/>
          </a:p>
        </p:txBody>
      </p:sp>
      <p:sp>
        <p:nvSpPr>
          <p:cNvPr id="7" name="TextBox 6">
            <a:extLst>
              <a:ext uri="{FF2B5EF4-FFF2-40B4-BE49-F238E27FC236}">
                <a16:creationId xmlns="" xmlns:a16="http://schemas.microsoft.com/office/drawing/2014/main" id="{849E97A8-10F7-2643-9448-14AC71E1ADA6}"/>
              </a:ext>
            </a:extLst>
          </p:cNvPr>
          <p:cNvSpPr txBox="1"/>
          <p:nvPr/>
        </p:nvSpPr>
        <p:spPr>
          <a:xfrm>
            <a:off x="579922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dirty="0"/>
              <a:t>!</a:t>
            </a:r>
            <a:endParaRPr lang="x-none" sz="1400" dirty="0"/>
          </a:p>
        </p:txBody>
      </p:sp>
    </p:spTree>
    <p:extLst>
      <p:ext uri="{BB962C8B-B14F-4D97-AF65-F5344CB8AC3E}">
        <p14:creationId xmlns:p14="http://schemas.microsoft.com/office/powerpoint/2010/main" val="7410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938719"/>
          </a:xfrm>
          <a:prstGeom prst="rect">
            <a:avLst/>
          </a:prstGeom>
          <a:noFill/>
        </p:spPr>
        <p:txBody>
          <a:bodyPr wrap="square" rtlCol="0">
            <a:spAutoFit/>
          </a:bodyPr>
          <a:lstStyle/>
          <a:p>
            <a:r>
              <a:rPr lang="tr-TR" sz="5500" b="1" dirty="0"/>
              <a:t>Zorbalık ve Siber Zorbalık</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23</a:t>
            </a:fld>
            <a:endParaRPr lang="tr-TR" sz="2400" b="1" dirty="0">
              <a:solidFill>
                <a:srgbClr val="DADADA"/>
              </a:solidFill>
            </a:endParaRPr>
          </a:p>
        </p:txBody>
      </p:sp>
      <p:sp>
        <p:nvSpPr>
          <p:cNvPr id="13" name="Metin kutusu 15">
            <a:extLst>
              <a:ext uri="{FF2B5EF4-FFF2-40B4-BE49-F238E27FC236}">
                <a16:creationId xmlns=""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grpSp>
        <p:nvGrpSpPr>
          <p:cNvPr id="15" name="Group 14">
            <a:extLst>
              <a:ext uri="{FF2B5EF4-FFF2-40B4-BE49-F238E27FC236}">
                <a16:creationId xmlns="" xmlns:a16="http://schemas.microsoft.com/office/drawing/2014/main" id="{FE032004-D884-2E46-8520-8B17EE005A09}"/>
              </a:ext>
            </a:extLst>
          </p:cNvPr>
          <p:cNvGrpSpPr/>
          <p:nvPr/>
        </p:nvGrpSpPr>
        <p:grpSpPr>
          <a:xfrm>
            <a:off x="2175611" y="738161"/>
            <a:ext cx="4095307" cy="4885611"/>
            <a:chOff x="2175611" y="738161"/>
            <a:chExt cx="4095307" cy="4885611"/>
          </a:xfrm>
        </p:grpSpPr>
        <p:sp>
          <p:nvSpPr>
            <p:cNvPr id="25" name="Rectangle 24">
              <a:extLst>
                <a:ext uri="{FF2B5EF4-FFF2-40B4-BE49-F238E27FC236}">
                  <a16:creationId xmlns=""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 xmlns:a16="http://schemas.microsoft.com/office/drawing/2014/main" id="{5A3381BA-1006-8345-8DEF-D5A838E6F6BC}"/>
                </a:ext>
              </a:extLst>
            </p:cNvPr>
            <p:cNvSpPr/>
            <p:nvPr/>
          </p:nvSpPr>
          <p:spPr>
            <a:xfrm>
              <a:off x="2175611" y="3904923"/>
              <a:ext cx="4042552" cy="651910"/>
            </a:xfrm>
            <a:prstGeom prst="rect">
              <a:avLst/>
            </a:prstGeom>
          </p:spPr>
          <p:txBody>
            <a:bodyPr wrap="square">
              <a:spAutoFit/>
            </a:bodyPr>
            <a:lstStyle/>
            <a:p>
              <a:pPr marL="511809" marR="1201420">
                <a:lnSpc>
                  <a:spcPct val="100899"/>
                </a:lnSpc>
                <a:spcBef>
                  <a:spcPts val="1075"/>
                </a:spcBef>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smtClean="0">
                  <a:solidFill>
                    <a:srgbClr val="124634"/>
                  </a:solidFill>
                  <a:cs typeface="Calibri"/>
                </a:rPr>
                <a:t>gör</a:t>
              </a:r>
              <a:r>
                <a:rPr lang="tr-TR" sz="1200" b="1" spc="-5" dirty="0" err="1" smtClean="0">
                  <a:solidFill>
                    <a:srgbClr val="124634"/>
                  </a:solidFill>
                  <a:cs typeface="Calibri"/>
                </a:rPr>
                <a:t>ül</a:t>
              </a:r>
              <a:r>
                <a:rPr lang="en-US" sz="1200" b="1" spc="-5" dirty="0" err="1" smtClean="0">
                  <a:solidFill>
                    <a:srgbClr val="124634"/>
                  </a:solidFill>
                  <a:cs typeface="Calibri"/>
                </a:rPr>
                <a:t>düğü</a:t>
              </a:r>
              <a:r>
                <a:rPr lang="en-US" sz="1200" b="1" spc="-5" dirty="0" smtClean="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tr-TR" sz="1200" b="1" dirty="0" smtClean="0">
                  <a:solidFill>
                    <a:srgbClr val="124634"/>
                  </a:solidFill>
                  <a:cs typeface="Calibri"/>
                </a:rPr>
                <a:t> </a:t>
              </a:r>
              <a:r>
                <a:rPr lang="en-US" sz="1200" b="1" dirty="0" err="1" smtClean="0">
                  <a:solidFill>
                    <a:srgbClr val="124634"/>
                  </a:solidFill>
                  <a:cs typeface="Calibri"/>
                </a:rPr>
                <a:t>empati</a:t>
              </a:r>
              <a:r>
                <a:rPr lang="en-US" sz="1200" b="1" dirty="0" smtClean="0">
                  <a:solidFill>
                    <a:srgbClr val="124634"/>
                  </a:solidFill>
                  <a:cs typeface="Calibri"/>
                </a:rPr>
                <a:t> </a:t>
              </a:r>
              <a:r>
                <a:rPr lang="en-US" sz="1200" b="1" dirty="0" err="1">
                  <a:solidFill>
                    <a:srgbClr val="124634"/>
                  </a:solidFill>
                  <a:cs typeface="Calibri"/>
                </a:rPr>
                <a:t>kurması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 xmlns:a16="http://schemas.microsoft.com/office/drawing/2014/main" id="{0C6C0F73-5B47-AA47-AB9A-7731BD8861B1}"/>
                </a:ext>
              </a:extLst>
            </p:cNvPr>
            <p:cNvSpPr/>
            <p:nvPr/>
          </p:nvSpPr>
          <p:spPr>
            <a:xfrm>
              <a:off x="2228366"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a:solidFill>
                    <a:srgbClr val="124634"/>
                  </a:solidFill>
                  <a:cs typeface="Calibri"/>
                </a:rPr>
                <a:t>ula</a:t>
              </a:r>
              <a:r>
                <a:rPr lang="en-US" sz="1200" b="1" dirty="0" err="1">
                  <a:solidFill>
                    <a:srgbClr val="124634"/>
                  </a:solidFill>
                  <a:cs typeface="Calibri"/>
                </a:rPr>
                <a:t>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t>
              </a:r>
              <a:r>
                <a:rPr lang="tr-TR" sz="1200" b="1" spc="-5" dirty="0" err="1">
                  <a:solidFill>
                    <a:srgbClr val="124634"/>
                  </a:solidFill>
                  <a:cs typeface="Calibri"/>
                </a:rPr>
                <a:t>ıla</a:t>
              </a:r>
              <a:r>
                <a:rPr lang="en-US" sz="1200" b="1" spc="-5" dirty="0" err="1">
                  <a:solidFill>
                    <a:srgbClr val="124634"/>
                  </a:solidFill>
                  <a:cs typeface="Calibri"/>
                </a:rPr>
                <a:t>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Çevrimiçi</a:t>
              </a:r>
              <a:endParaRPr lang="en-US" sz="1200" b="1" dirty="0">
                <a:cs typeface="Calibri"/>
              </a:endParaRPr>
            </a:p>
          </p:txBody>
        </p:sp>
        <p:sp>
          <p:nvSpPr>
            <p:cNvPr id="18" name="Rectangle 17">
              <a:extLst>
                <a:ext uri="{FF2B5EF4-FFF2-40B4-BE49-F238E27FC236}">
                  <a16:creationId xmlns=""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3858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 xmlns:a16="http://schemas.microsoft.com/office/drawing/2014/main" id="{3389A2E8-87C8-C042-AAC4-1FFE15D38C20}"/>
              </a:ext>
            </a:extLst>
          </p:cNvPr>
          <p:cNvPicPr>
            <a:picLocks noChangeAspect="1"/>
          </p:cNvPicPr>
          <p:nvPr/>
        </p:nvPicPr>
        <p:blipFill>
          <a:blip r:embed="rId3"/>
          <a:stretch>
            <a:fillRect/>
          </a:stretch>
        </p:blipFill>
        <p:spPr>
          <a:xfrm>
            <a:off x="730571" y="1370189"/>
            <a:ext cx="5240431" cy="4318115"/>
          </a:xfrm>
          <a:prstGeom prst="rect">
            <a:avLst/>
          </a:prstGeom>
        </p:spPr>
      </p:pic>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Freeform 5">
            <a:extLst>
              <a:ext uri="{FF2B5EF4-FFF2-40B4-BE49-F238E27FC236}">
                <a16:creationId xmlns="" xmlns:a16="http://schemas.microsoft.com/office/drawing/2014/main" id="{981274BE-2A8F-1F4F-BDAF-D2C0B650D44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 xmlns:a16="http://schemas.microsoft.com/office/drawing/2014/main" id="{8EB60AE1-F902-CD48-A050-2E59C4DAF362}"/>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2" name="object 2">
            <a:extLst>
              <a:ext uri="{FF2B5EF4-FFF2-40B4-BE49-F238E27FC236}">
                <a16:creationId xmlns="" xmlns:a16="http://schemas.microsoft.com/office/drawing/2014/main" id="{7D07E7D3-C37C-0C4F-B39F-0BEE7CB30FB8}"/>
              </a:ext>
            </a:extLst>
          </p:cNvPr>
          <p:cNvSpPr txBox="1"/>
          <p:nvPr/>
        </p:nvSpPr>
        <p:spPr>
          <a:xfrm>
            <a:off x="4631820" y="179905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pic>
        <p:nvPicPr>
          <p:cNvPr id="4" name="Picture 3">
            <a:extLst>
              <a:ext uri="{FF2B5EF4-FFF2-40B4-BE49-F238E27FC236}">
                <a16:creationId xmlns="" xmlns:a16="http://schemas.microsoft.com/office/drawing/2014/main" id="{D453C73D-2C45-4149-8D7C-E7FC16863976}"/>
              </a:ext>
            </a:extLst>
          </p:cNvPr>
          <p:cNvPicPr>
            <a:picLocks noChangeAspect="1"/>
          </p:cNvPicPr>
          <p:nvPr/>
        </p:nvPicPr>
        <p:blipFill>
          <a:blip r:embed="rId3"/>
          <a:stretch>
            <a:fillRect/>
          </a:stretch>
        </p:blipFill>
        <p:spPr>
          <a:xfrm>
            <a:off x="3723439" y="1584840"/>
            <a:ext cx="4745122" cy="4273062"/>
          </a:xfrm>
          <a:prstGeom prst="rect">
            <a:avLst/>
          </a:prstGeom>
        </p:spPr>
      </p:pic>
      <p:sp>
        <p:nvSpPr>
          <p:cNvPr id="12" name="İçerik Yer Tutucusu 2">
            <a:extLst>
              <a:ext uri="{FF2B5EF4-FFF2-40B4-BE49-F238E27FC236}">
                <a16:creationId xmlns="" xmlns:a16="http://schemas.microsoft.com/office/drawing/2014/main" id="{E0A5512E-D009-0C46-98AA-781A304EFE2E}"/>
              </a:ext>
            </a:extLst>
          </p:cNvPr>
          <p:cNvSpPr txBox="1">
            <a:spLocks/>
          </p:cNvSpPr>
          <p:nvPr/>
        </p:nvSpPr>
        <p:spPr>
          <a:xfrm>
            <a:off x="588176" y="1985481"/>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Elektronik cihazlar ve teknolojinin kullanılması</a:t>
            </a:r>
          </a:p>
        </p:txBody>
      </p:sp>
      <p:sp>
        <p:nvSpPr>
          <p:cNvPr id="13" name="İçerik Yer Tutucusu 2">
            <a:extLst>
              <a:ext uri="{FF2B5EF4-FFF2-40B4-BE49-F238E27FC236}">
                <a16:creationId xmlns="" xmlns:a16="http://schemas.microsoft.com/office/drawing/2014/main" id="{E42CD920-AB64-FA46-B440-A9087FB5181A}"/>
              </a:ext>
            </a:extLst>
          </p:cNvPr>
          <p:cNvSpPr txBox="1">
            <a:spLocks/>
          </p:cNvSpPr>
          <p:nvPr/>
        </p:nvSpPr>
        <p:spPr>
          <a:xfrm>
            <a:off x="659615" y="3403900"/>
            <a:ext cx="3041682" cy="4936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Zarar verme/incitme isteği</a:t>
            </a:r>
          </a:p>
        </p:txBody>
      </p:sp>
      <p:sp>
        <p:nvSpPr>
          <p:cNvPr id="15" name="İçerik Yer Tutucusu 2">
            <a:extLst>
              <a:ext uri="{FF2B5EF4-FFF2-40B4-BE49-F238E27FC236}">
                <a16:creationId xmlns="" xmlns:a16="http://schemas.microsoft.com/office/drawing/2014/main" id="{54AA9121-3C6A-A74E-8FC7-8C6870C7D6ED}"/>
              </a:ext>
            </a:extLst>
          </p:cNvPr>
          <p:cNvSpPr txBox="1">
            <a:spLocks/>
          </p:cNvSpPr>
          <p:nvPr/>
        </p:nvSpPr>
        <p:spPr>
          <a:xfrm>
            <a:off x="8144844" y="196697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Tekrarlayıcı</a:t>
            </a:r>
          </a:p>
        </p:txBody>
      </p:sp>
      <p:sp>
        <p:nvSpPr>
          <p:cNvPr id="17" name="İçerik Yer Tutucusu 2">
            <a:extLst>
              <a:ext uri="{FF2B5EF4-FFF2-40B4-BE49-F238E27FC236}">
                <a16:creationId xmlns="" xmlns:a16="http://schemas.microsoft.com/office/drawing/2014/main" id="{64ED1A6B-A08E-0443-A6A2-80F58DEBCD69}"/>
              </a:ext>
            </a:extLst>
          </p:cNvPr>
          <p:cNvSpPr txBox="1">
            <a:spLocks/>
          </p:cNvSpPr>
          <p:nvPr/>
        </p:nvSpPr>
        <p:spPr>
          <a:xfrm>
            <a:off x="8591918" y="316433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Anonim kişi ya da kişilerden gelmesi </a:t>
            </a:r>
          </a:p>
        </p:txBody>
      </p:sp>
      <p:sp>
        <p:nvSpPr>
          <p:cNvPr id="18" name="İçerik Yer Tutucusu 2">
            <a:extLst>
              <a:ext uri="{FF2B5EF4-FFF2-40B4-BE49-F238E27FC236}">
                <a16:creationId xmlns="" xmlns:a16="http://schemas.microsoft.com/office/drawing/2014/main" id="{42618DE5-0982-FA4C-B29C-69BF22CA4E60}"/>
              </a:ext>
            </a:extLst>
          </p:cNvPr>
          <p:cNvSpPr txBox="1">
            <a:spLocks/>
          </p:cNvSpPr>
          <p:nvPr/>
        </p:nvSpPr>
        <p:spPr>
          <a:xfrm>
            <a:off x="8334289" y="4533186"/>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Açık ve herkes tarafından ulaşılabilir ve görülebilir şekilde gerçekleşmesi</a:t>
            </a:r>
          </a:p>
        </p:txBody>
      </p:sp>
      <p:sp>
        <p:nvSpPr>
          <p:cNvPr id="19" name="İçerik Yer Tutucusu 2">
            <a:extLst>
              <a:ext uri="{FF2B5EF4-FFF2-40B4-BE49-F238E27FC236}">
                <a16:creationId xmlns="" xmlns:a16="http://schemas.microsoft.com/office/drawing/2014/main" id="{7B8E907C-C9B5-2640-8D13-05C9E7A34107}"/>
              </a:ext>
            </a:extLst>
          </p:cNvPr>
          <p:cNvSpPr txBox="1">
            <a:spLocks/>
          </p:cNvSpPr>
          <p:nvPr/>
        </p:nvSpPr>
        <p:spPr>
          <a:xfrm>
            <a:off x="929800" y="4635540"/>
            <a:ext cx="2927913"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Güç dengesinde eşitsizlik</a:t>
            </a:r>
          </a:p>
        </p:txBody>
      </p:sp>
    </p:spTree>
    <p:extLst>
      <p:ext uri="{BB962C8B-B14F-4D97-AF65-F5344CB8AC3E}">
        <p14:creationId xmlns:p14="http://schemas.microsoft.com/office/powerpoint/2010/main" val="1155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Şaka mı, Zorbalık mı?</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7" name="Metin kutusu 5">
            <a:extLst>
              <a:ext uri="{FF2B5EF4-FFF2-40B4-BE49-F238E27FC236}">
                <a16:creationId xmlns="" xmlns:a16="http://schemas.microsoft.com/office/drawing/2014/main" id="{990BDA25-A457-214B-A58C-42DECD948293}"/>
              </a:ext>
            </a:extLst>
          </p:cNvPr>
          <p:cNvSpPr txBox="1"/>
          <p:nvPr/>
        </p:nvSpPr>
        <p:spPr>
          <a:xfrm>
            <a:off x="356650" y="1562657"/>
            <a:ext cx="6028259" cy="3816429"/>
          </a:xfrm>
          <a:prstGeom prst="rect">
            <a:avLst/>
          </a:prstGeom>
          <a:noFill/>
        </p:spPr>
        <p:txBody>
          <a:bodyPr wrap="square" rtlCol="0">
            <a:spAutoFit/>
          </a:bodyPr>
          <a:lstStyle/>
          <a:p>
            <a:pPr marL="342900" indent="-342900">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endParaRPr lang="tr-TR" sz="2200" dirty="0"/>
          </a:p>
          <a:p>
            <a:pPr marL="342900" indent="-342900">
              <a:buFont typeface="Arial" panose="020B0604020202020204" pitchFamily="34" charset="0"/>
              <a:buChar char="•"/>
            </a:pPr>
            <a:r>
              <a:rPr lang="tr-TR" sz="2200" dirty="0"/>
              <a:t>Zorbalık çevrimiçi gerçekleştiğinde, hiç tanımadığınız insanlar dahil geniş kitlelere ulaşabilir ve istenmeyen bir ilgiye neden olabilir. İçinde bulunduğun durumun seni üzdüğünü ve artık dozunu aştığını düşünüyorsan buna bir dur diyebilirsin.</a:t>
            </a:r>
          </a:p>
        </p:txBody>
      </p:sp>
      <p:pic>
        <p:nvPicPr>
          <p:cNvPr id="8" name="Picture 7">
            <a:extLst>
              <a:ext uri="{FF2B5EF4-FFF2-40B4-BE49-F238E27FC236}">
                <a16:creationId xmlns="" xmlns:a16="http://schemas.microsoft.com/office/drawing/2014/main" id="{8963CF25-C631-7E48-9EFA-4FE79ADC83FD}"/>
              </a:ext>
            </a:extLst>
          </p:cNvPr>
          <p:cNvPicPr>
            <a:picLocks noChangeAspect="1"/>
          </p:cNvPicPr>
          <p:nvPr/>
        </p:nvPicPr>
        <p:blipFill>
          <a:blip r:embed="rId3"/>
          <a:stretch>
            <a:fillRect/>
          </a:stretch>
        </p:blipFill>
        <p:spPr>
          <a:xfrm>
            <a:off x="6729466" y="1235768"/>
            <a:ext cx="4937002" cy="4698115"/>
          </a:xfrm>
          <a:prstGeom prst="rect">
            <a:avLst/>
          </a:prstGeom>
        </p:spPr>
      </p:pic>
    </p:spTree>
    <p:extLst>
      <p:ext uri="{BB962C8B-B14F-4D97-AF65-F5344CB8AC3E}">
        <p14:creationId xmlns:p14="http://schemas.microsoft.com/office/powerpoint/2010/main" val="5529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E8654AFE-F6A4-494F-9557-67AA07B9E3F3}"/>
              </a:ext>
            </a:extLst>
          </p:cNvPr>
          <p:cNvGrpSpPr/>
          <p:nvPr/>
        </p:nvGrpSpPr>
        <p:grpSpPr>
          <a:xfrm>
            <a:off x="872072" y="1421885"/>
            <a:ext cx="6565259" cy="3202868"/>
            <a:chOff x="1005714" y="1738409"/>
            <a:chExt cx="6565259" cy="3231157"/>
          </a:xfrm>
          <a:solidFill>
            <a:schemeClr val="accent2">
              <a:alpha val="10000"/>
            </a:schemeClr>
          </a:solidFill>
        </p:grpSpPr>
        <p:sp>
          <p:nvSpPr>
            <p:cNvPr id="27" name="Rounded Rectangle 26">
              <a:extLst>
                <a:ext uri="{FF2B5EF4-FFF2-40B4-BE49-F238E27FC236}">
                  <a16:creationId xmlns="" xmlns:a16="http://schemas.microsoft.com/office/drawing/2014/main" id="{51CA42FA-84DD-2245-84D9-AC720D61F6CE}"/>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chemeClr val="tx1"/>
                </a:solidFill>
              </a:endParaRPr>
            </a:p>
          </p:txBody>
        </p:sp>
        <p:sp>
          <p:nvSpPr>
            <p:cNvPr id="28" name="Rounded Rectangle 27">
              <a:extLst>
                <a:ext uri="{FF2B5EF4-FFF2-40B4-BE49-F238E27FC236}">
                  <a16:creationId xmlns="" xmlns:a16="http://schemas.microsoft.com/office/drawing/2014/main" id="{A9E9361B-2A16-0445-99F3-32DCE3B49F60}"/>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chemeClr val="tx1"/>
                </a:solidFill>
              </a:endParaRPr>
            </a:p>
          </p:txBody>
        </p:sp>
        <p:sp>
          <p:nvSpPr>
            <p:cNvPr id="29" name="Rounded Rectangle 28">
              <a:extLst>
                <a:ext uri="{FF2B5EF4-FFF2-40B4-BE49-F238E27FC236}">
                  <a16:creationId xmlns="" xmlns:a16="http://schemas.microsoft.com/office/drawing/2014/main" id="{E1261360-4301-9143-9DDC-155FA80099E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chemeClr val="tx1"/>
                </a:solidFill>
              </a:endParaRPr>
            </a:p>
          </p:txBody>
        </p:sp>
        <p:sp>
          <p:nvSpPr>
            <p:cNvPr id="30" name="Rounded Rectangle 29">
              <a:extLst>
                <a:ext uri="{FF2B5EF4-FFF2-40B4-BE49-F238E27FC236}">
                  <a16:creationId xmlns="" xmlns:a16="http://schemas.microsoft.com/office/drawing/2014/main" id="{F01A2261-F165-F049-92FF-969AF6392EC3}"/>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1" name="Rounded Rectangle 30">
              <a:extLst>
                <a:ext uri="{FF2B5EF4-FFF2-40B4-BE49-F238E27FC236}">
                  <a16:creationId xmlns="" xmlns:a16="http://schemas.microsoft.com/office/drawing/2014/main" id="{50902541-592F-2F46-8AE2-5988E9F3A598}"/>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grpSp>
      <p:pic>
        <p:nvPicPr>
          <p:cNvPr id="3" name="Picture 2">
            <a:extLst>
              <a:ext uri="{FF2B5EF4-FFF2-40B4-BE49-F238E27FC236}">
                <a16:creationId xmlns="" xmlns:a16="http://schemas.microsoft.com/office/drawing/2014/main" id="{D6C2E834-99CB-8D4D-8030-3208E649370A}"/>
              </a:ext>
            </a:extLst>
          </p:cNvPr>
          <p:cNvPicPr>
            <a:picLocks noChangeAspect="1"/>
          </p:cNvPicPr>
          <p:nvPr/>
        </p:nvPicPr>
        <p:blipFill>
          <a:blip r:embed="rId3"/>
          <a:stretch>
            <a:fillRect/>
          </a:stretch>
        </p:blipFill>
        <p:spPr>
          <a:xfrm>
            <a:off x="7625944" y="2213114"/>
            <a:ext cx="4351623" cy="4644885"/>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45" name="İçerik Yer Tutucusu 2">
            <a:extLst>
              <a:ext uri="{FF2B5EF4-FFF2-40B4-BE49-F238E27FC236}">
                <a16:creationId xmlns="" xmlns:a16="http://schemas.microsoft.com/office/drawing/2014/main" id="{CF04BDFC-B45F-E849-87AC-10755B101D83}"/>
              </a:ext>
            </a:extLst>
          </p:cNvPr>
          <p:cNvSpPr txBox="1">
            <a:spLocks/>
          </p:cNvSpPr>
          <p:nvPr/>
        </p:nvSpPr>
        <p:spPr>
          <a:xfrm>
            <a:off x="992462" y="149010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Bunu birinin yüzüne de söyler miydin?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Başka biri yazdığın şeyi yanlış anlayabilir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Birinin itibarını zedeler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 senin hakkında böyle söylese ya da yazsa nasıl hissederdin?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Arkadaşlarının, ailenin ve öğretmenlerinin yazdığın bu tür şeyleri okumasını ister miydin?</a:t>
            </a:r>
          </a:p>
          <a:p>
            <a:pPr marL="0" indent="0">
              <a:lnSpc>
                <a:spcPct val="100000"/>
              </a:lnSpc>
              <a:spcBef>
                <a:spcPts val="1800"/>
              </a:spcBef>
              <a:buNone/>
            </a:pPr>
            <a:r>
              <a:rPr lang="tr-TR" sz="2000" b="1" dirty="0"/>
              <a:t>Çevrimiçiyken sana nasıl davranılmasını		            istiyorsan sen de insanlara öyle davran. </a:t>
            </a:r>
          </a:p>
          <a:p>
            <a:pPr marL="0" indent="0">
              <a:lnSpc>
                <a:spcPct val="100000"/>
              </a:lnSpc>
              <a:spcBef>
                <a:spcPts val="1800"/>
              </a:spcBef>
              <a:buNone/>
            </a:pPr>
            <a:endParaRPr lang="tr-TR" sz="2000" dirty="0"/>
          </a:p>
        </p:txBody>
      </p:sp>
      <p:sp>
        <p:nvSpPr>
          <p:cNvPr id="46" name="Freeform 5">
            <a:extLst>
              <a:ext uri="{FF2B5EF4-FFF2-40B4-BE49-F238E27FC236}">
                <a16:creationId xmlns="" xmlns:a16="http://schemas.microsoft.com/office/drawing/2014/main" id="{47C4349B-5A67-544E-9077-994121D4273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8" name="Metin kutusu 13">
            <a:extLst>
              <a:ext uri="{FF2B5EF4-FFF2-40B4-BE49-F238E27FC236}">
                <a16:creationId xmlns="" xmlns:a16="http://schemas.microsoft.com/office/drawing/2014/main" id="{78142658-69FB-F449-A0AC-84192620A291}"/>
              </a:ext>
            </a:extLst>
          </p:cNvPr>
          <p:cNvSpPr txBox="1"/>
          <p:nvPr/>
        </p:nvSpPr>
        <p:spPr>
          <a:xfrm>
            <a:off x="356650" y="426571"/>
            <a:ext cx="9499869" cy="769441"/>
          </a:xfrm>
          <a:prstGeom prst="rect">
            <a:avLst/>
          </a:prstGeom>
          <a:noFill/>
        </p:spPr>
        <p:txBody>
          <a:bodyPr wrap="square" rtlCol="0">
            <a:spAutoFit/>
          </a:bodyPr>
          <a:lstStyle/>
          <a:p>
            <a:r>
              <a:rPr lang="tr-TR" sz="4400" b="1" dirty="0"/>
              <a:t>Paylaşım yapmadan önce kendine sor:</a:t>
            </a:r>
          </a:p>
        </p:txBody>
      </p:sp>
    </p:spTree>
    <p:extLst>
      <p:ext uri="{BB962C8B-B14F-4D97-AF65-F5344CB8AC3E}">
        <p14:creationId xmlns:p14="http://schemas.microsoft.com/office/powerpoint/2010/main" val="41581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0-#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50"/>
                                        <p:tgtEl>
                                          <p:spTgt spid="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50" fill="hold"/>
                                        <p:tgtEl>
                                          <p:spTgt spid="9"/>
                                        </p:tgtEl>
                                        <p:attrNameLst>
                                          <p:attrName>ppt_x</p:attrName>
                                        </p:attrNameLst>
                                      </p:cBhvr>
                                      <p:tavLst>
                                        <p:tav tm="0">
                                          <p:val>
                                            <p:strVal val="0-#ppt_w/2"/>
                                          </p:val>
                                        </p:tav>
                                        <p:tav tm="100000">
                                          <p:val>
                                            <p:strVal val="#ppt_x"/>
                                          </p:val>
                                        </p:tav>
                                      </p:tavLst>
                                    </p:anim>
                                    <p:anim calcmode="lin" valueType="num">
                                      <p:cBhvr additive="base">
                                        <p:cTn id="34" dur="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45" grpId="0"/>
      <p:bldP spid="46"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46D93B1-1DC5-7F40-8A42-087D270F2054}"/>
              </a:ext>
            </a:extLst>
          </p:cNvPr>
          <p:cNvPicPr>
            <a:picLocks noChangeAspect="1"/>
          </p:cNvPicPr>
          <p:nvPr/>
        </p:nvPicPr>
        <p:blipFill>
          <a:blip r:embed="rId3"/>
          <a:stretch>
            <a:fillRect/>
          </a:stretch>
        </p:blipFill>
        <p:spPr>
          <a:xfrm>
            <a:off x="6780003" y="2108704"/>
            <a:ext cx="4786098" cy="426637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16" name="Metin kutusu 15"/>
          <p:cNvSpPr txBox="1"/>
          <p:nvPr/>
        </p:nvSpPr>
        <p:spPr>
          <a:xfrm>
            <a:off x="356651" y="1524613"/>
            <a:ext cx="5739350" cy="4832092"/>
          </a:xfrm>
          <a:prstGeom prst="rect">
            <a:avLst/>
          </a:prstGeom>
          <a:noFill/>
        </p:spPr>
        <p:txBody>
          <a:bodyPr wrap="square" rtlCol="0">
            <a:spAutoFit/>
          </a:bodyPr>
          <a:lstStyle/>
          <a:p>
            <a:r>
              <a:rPr lang="tr-TR" sz="2200" b="1" dirty="0"/>
              <a:t>Dışlama: </a:t>
            </a:r>
            <a:r>
              <a:rPr lang="tr-TR" sz="2200" dirty="0"/>
              <a:t>Kasıtlı olarak belli kişi ya da kişileri çevrimiçi grupların, etkinliklerin ve oyunların dışında bırakmaktır. </a:t>
            </a:r>
          </a:p>
          <a:p>
            <a:endParaRPr lang="tr-TR" sz="2200" dirty="0"/>
          </a:p>
          <a:p>
            <a:r>
              <a:rPr lang="tr-TR" sz="2200" b="1" dirty="0"/>
              <a:t>Kişiliğe Bürünme</a:t>
            </a:r>
            <a:r>
              <a:rPr lang="tr-TR" sz="2200" dirty="0"/>
              <a:t>: Başkasının kimlik bilgilerini çalmak, resim göndermek veya sahte sosyal medya hesapları oluşturmak yoluyla zorbalığa maruz bırakılabilirsiniz. Bu tür bir kişi, sizin ya da ailenizin diğer fertlerinin çevrimiçi ortamda yaptığı paylaşımları takip ederek, inandırıcı sahte bir kimlik oluşturabilir. </a:t>
            </a:r>
          </a:p>
          <a:p>
            <a:endParaRPr lang="tr-TR" sz="2200" dirty="0"/>
          </a:p>
          <a:p>
            <a:endParaRPr lang="tr-TR" sz="2200" dirty="0"/>
          </a:p>
          <a:p>
            <a:endParaRPr lang="tr-TR" sz="2200" dirty="0"/>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8548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6F85DEF-85B2-6B4E-8F5E-1478BFF30741}"/>
              </a:ext>
            </a:extLst>
          </p:cNvPr>
          <p:cNvPicPr>
            <a:picLocks noChangeAspect="1"/>
          </p:cNvPicPr>
          <p:nvPr/>
        </p:nvPicPr>
        <p:blipFill>
          <a:blip r:embed="rId3"/>
          <a:stretch>
            <a:fillRect/>
          </a:stretch>
        </p:blipFill>
        <p:spPr>
          <a:xfrm>
            <a:off x="6155960" y="1671694"/>
            <a:ext cx="5895361" cy="4090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0" name="Metin kutusu 5">
            <a:extLst>
              <a:ext uri="{FF2B5EF4-FFF2-40B4-BE49-F238E27FC236}">
                <a16:creationId xmlns="" xmlns:a16="http://schemas.microsoft.com/office/drawing/2014/main" id="{9B25D09B-347D-4044-9132-5B1C262DFF6C}"/>
              </a:ext>
            </a:extLst>
          </p:cNvPr>
          <p:cNvSpPr txBox="1"/>
          <p:nvPr/>
        </p:nvSpPr>
        <p:spPr>
          <a:xfrm>
            <a:off x="356650" y="1362133"/>
            <a:ext cx="5664139" cy="4493538"/>
          </a:xfrm>
          <a:prstGeom prst="rect">
            <a:avLst/>
          </a:prstGeom>
          <a:noFill/>
        </p:spPr>
        <p:txBody>
          <a:bodyPr wrap="square" rtlCol="0">
            <a:spAutoFit/>
          </a:bodyPr>
          <a:lstStyle/>
          <a:p>
            <a:r>
              <a:rPr lang="tr-TR" sz="2200" b="1" dirty="0"/>
              <a:t>İfşa</a:t>
            </a:r>
            <a:r>
              <a:rPr lang="tr-TR" sz="2200" dirty="0"/>
              <a:t>: Bir kişiyi veya bir grubu, onlarla ilgili hassas veya özel bilgileri rızaları olmaksızın çevrimiçi ortamda yayınlayarak utandırmak veya alenen aşağılamak anlamına gelir. Kişinin rızası ve haberi olmadığından, bu tür paylaşımların yasal sonuçları oldukça ciddidir.</a:t>
            </a:r>
          </a:p>
          <a:p>
            <a:endParaRPr lang="tr-TR" sz="2200" dirty="0"/>
          </a:p>
          <a:p>
            <a:r>
              <a:rPr lang="tr-TR" sz="2200" b="1" dirty="0"/>
              <a:t>Karalama/Linç Etme ve Dedikodu Üretme</a:t>
            </a:r>
            <a:r>
              <a:rPr lang="tr-TR" sz="2200" dirty="0"/>
              <a:t>: Bir kişinin itibarına zarar verecek dedikodular veya söylentiler üreterek yaymaktır. Hızlı ve kontrolsüz bir şekilde yayılan bu söylentiler kişinin sosyal hayattan izole olmasına yol açabilir.</a:t>
            </a:r>
          </a:p>
        </p:txBody>
      </p:sp>
    </p:spTree>
    <p:extLst>
      <p:ext uri="{BB962C8B-B14F-4D97-AF65-F5344CB8AC3E}">
        <p14:creationId xmlns:p14="http://schemas.microsoft.com/office/powerpoint/2010/main" val="21065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A278CF6C-5900-E54F-AE21-38F033D794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32883" y="1386674"/>
            <a:ext cx="5374107" cy="433584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5">
            <a:extLst>
              <a:ext uri="{FF2B5EF4-FFF2-40B4-BE49-F238E27FC236}">
                <a16:creationId xmlns="" xmlns:a16="http://schemas.microsoft.com/office/drawing/2014/main" id="{F04DA6CB-41EA-6A4D-85E0-D0A3E049F4B0}"/>
              </a:ext>
            </a:extLst>
          </p:cNvPr>
          <p:cNvSpPr txBox="1"/>
          <p:nvPr/>
        </p:nvSpPr>
        <p:spPr>
          <a:xfrm>
            <a:off x="356651" y="1562658"/>
            <a:ext cx="5739350" cy="3139321"/>
          </a:xfrm>
          <a:prstGeom prst="rect">
            <a:avLst/>
          </a:prstGeom>
          <a:noFill/>
        </p:spPr>
        <p:txBody>
          <a:bodyPr wrap="square" rtlCol="0">
            <a:spAutoFit/>
          </a:bodyPr>
          <a:lstStyle/>
          <a:p>
            <a:r>
              <a:rPr lang="tr-TR" sz="2200" b="1" dirty="0"/>
              <a:t>Çevrimiçi Taciz: </a:t>
            </a:r>
            <a:r>
              <a:rPr lang="tr-TR" sz="2200" dirty="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endParaRPr lang="tr-TR" sz="2200" dirty="0"/>
          </a:p>
        </p:txBody>
      </p:sp>
    </p:spTree>
    <p:extLst>
      <p:ext uri="{BB962C8B-B14F-4D97-AF65-F5344CB8AC3E}">
        <p14:creationId xmlns:p14="http://schemas.microsoft.com/office/powerpoint/2010/main" val="31012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91D3590-96A2-0742-B9DC-CD26DBE12EA4}"/>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16" name="Metin kutusu 15"/>
          <p:cNvSpPr txBox="1"/>
          <p:nvPr/>
        </p:nvSpPr>
        <p:spPr>
          <a:xfrm>
            <a:off x="356650" y="1524612"/>
            <a:ext cx="5914298" cy="381642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200" dirty="0"/>
              <a:t>Yüz yüze iletişimde çoğunlukla zorlanır. </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Okul başarısı genellikle düşüktür.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Öfke, üzüntü, hayal kırıklığı gibi duygularını anlamakta ve düzenlemekte zorlanır.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Birine çevrimiçi ortamda söylediklerini o kişinin yüzüne söylemesi pek olası değildir (özellikle buna şahit olacak bir arkadaş, ebeveyn veya öğretmen varsa).</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483049" cy="830997"/>
          </a:xfrm>
          <a:prstGeom prst="rect">
            <a:avLst/>
          </a:prstGeom>
          <a:noFill/>
        </p:spPr>
        <p:txBody>
          <a:bodyPr wrap="square" rtlCol="0">
            <a:spAutoFit/>
          </a:bodyPr>
          <a:lstStyle/>
          <a:p>
            <a:r>
              <a:rPr lang="tr-TR" sz="4800" b="1" dirty="0"/>
              <a:t>Siber Zorbalığa Uğramanın Kişiye Etkileri</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grpSp>
        <p:nvGrpSpPr>
          <p:cNvPr id="48" name="Group 47">
            <a:extLst>
              <a:ext uri="{FF2B5EF4-FFF2-40B4-BE49-F238E27FC236}">
                <a16:creationId xmlns="" xmlns:a16="http://schemas.microsoft.com/office/drawing/2014/main" id="{46FA137E-01F6-1E40-8319-449DB43CB85E}"/>
              </a:ext>
            </a:extLst>
          </p:cNvPr>
          <p:cNvGrpSpPr/>
          <p:nvPr/>
        </p:nvGrpSpPr>
        <p:grpSpPr>
          <a:xfrm>
            <a:off x="7682509" y="1978909"/>
            <a:ext cx="3137891" cy="3137891"/>
            <a:chOff x="7682509" y="1978909"/>
            <a:chExt cx="3137891" cy="3137891"/>
          </a:xfrm>
        </p:grpSpPr>
        <p:grpSp>
          <p:nvGrpSpPr>
            <p:cNvPr id="49" name="Group 48">
              <a:extLst>
                <a:ext uri="{FF2B5EF4-FFF2-40B4-BE49-F238E27FC236}">
                  <a16:creationId xmlns="" xmlns:a16="http://schemas.microsoft.com/office/drawing/2014/main" id="{9A156D30-067E-E24E-B62B-B25396A276B2}"/>
                </a:ext>
              </a:extLst>
            </p:cNvPr>
            <p:cNvGrpSpPr/>
            <p:nvPr/>
          </p:nvGrpSpPr>
          <p:grpSpPr>
            <a:xfrm>
              <a:off x="7682509" y="1978909"/>
              <a:ext cx="3137891" cy="3137891"/>
              <a:chOff x="7682509" y="1978909"/>
              <a:chExt cx="3137891" cy="3137891"/>
            </a:xfrm>
          </p:grpSpPr>
          <p:sp>
            <p:nvSpPr>
              <p:cNvPr id="51" name="object 2">
                <a:extLst>
                  <a:ext uri="{FF2B5EF4-FFF2-40B4-BE49-F238E27FC236}">
                    <a16:creationId xmlns="" xmlns:a16="http://schemas.microsoft.com/office/drawing/2014/main" id="{A5767B5B-31D2-C844-9D2F-DE077F8D8C82}"/>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52" name="object 3">
                <a:extLst>
                  <a:ext uri="{FF2B5EF4-FFF2-40B4-BE49-F238E27FC236}">
                    <a16:creationId xmlns="" xmlns:a16="http://schemas.microsoft.com/office/drawing/2014/main" id="{72EBE105-0F74-5B40-A2E4-33328E497456}"/>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53" name="object 4">
                <a:extLst>
                  <a:ext uri="{FF2B5EF4-FFF2-40B4-BE49-F238E27FC236}">
                    <a16:creationId xmlns="" xmlns:a16="http://schemas.microsoft.com/office/drawing/2014/main" id="{A3642D9F-4C29-514D-BC9D-A22E77565EAC}"/>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just">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54" name="object 6">
                <a:extLst>
                  <a:ext uri="{FF2B5EF4-FFF2-40B4-BE49-F238E27FC236}">
                    <a16:creationId xmlns="" xmlns:a16="http://schemas.microsoft.com/office/drawing/2014/main" id="{DD16090E-EDA4-6745-BC98-99A5497DF2D7}"/>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50" name="object 12">
              <a:extLst>
                <a:ext uri="{FF2B5EF4-FFF2-40B4-BE49-F238E27FC236}">
                  <a16:creationId xmlns="" xmlns:a16="http://schemas.microsoft.com/office/drawing/2014/main" id="{17DFF271-36E3-FB49-8D18-A026624BA1C5}"/>
                </a:ext>
              </a:extLst>
            </p:cNvPr>
            <p:cNvSpPr/>
            <p:nvPr/>
          </p:nvSpPr>
          <p:spPr>
            <a:xfrm>
              <a:off x="8884506" y="2434609"/>
              <a:ext cx="680256" cy="680259"/>
            </a:xfrm>
            <a:prstGeom prst="rect">
              <a:avLst/>
            </a:prstGeom>
            <a:blipFill>
              <a:blip r:embed="rId3" cstate="print"/>
              <a:stretch>
                <a:fillRect/>
              </a:stretch>
            </a:blipFill>
          </p:spPr>
          <p:txBody>
            <a:bodyPr wrap="square" lIns="0" tIns="0" rIns="0" bIns="0" rtlCol="0"/>
            <a:lstStyle/>
            <a:p>
              <a:endParaRPr sz="662"/>
            </a:p>
          </p:txBody>
        </p:sp>
      </p:grpSp>
      <p:grpSp>
        <p:nvGrpSpPr>
          <p:cNvPr id="55" name="Group 54">
            <a:extLst>
              <a:ext uri="{FF2B5EF4-FFF2-40B4-BE49-F238E27FC236}">
                <a16:creationId xmlns="" xmlns:a16="http://schemas.microsoft.com/office/drawing/2014/main" id="{C9A7E8C7-B9CF-944D-8F70-95F9A6EED26E}"/>
              </a:ext>
            </a:extLst>
          </p:cNvPr>
          <p:cNvGrpSpPr/>
          <p:nvPr/>
        </p:nvGrpSpPr>
        <p:grpSpPr>
          <a:xfrm>
            <a:off x="1307438" y="2130214"/>
            <a:ext cx="3137891" cy="3137891"/>
            <a:chOff x="1307438" y="2130214"/>
            <a:chExt cx="3137891" cy="3137891"/>
          </a:xfrm>
        </p:grpSpPr>
        <p:grpSp>
          <p:nvGrpSpPr>
            <p:cNvPr id="56" name="Group 55">
              <a:extLst>
                <a:ext uri="{FF2B5EF4-FFF2-40B4-BE49-F238E27FC236}">
                  <a16:creationId xmlns="" xmlns:a16="http://schemas.microsoft.com/office/drawing/2014/main" id="{B0BD3705-1A0E-B54B-934A-DD18423A0073}"/>
                </a:ext>
              </a:extLst>
            </p:cNvPr>
            <p:cNvGrpSpPr/>
            <p:nvPr/>
          </p:nvGrpSpPr>
          <p:grpSpPr>
            <a:xfrm>
              <a:off x="1307438" y="2130214"/>
              <a:ext cx="3137891" cy="3137891"/>
              <a:chOff x="1307438" y="2130214"/>
              <a:chExt cx="3137891" cy="3137891"/>
            </a:xfrm>
          </p:grpSpPr>
          <p:sp>
            <p:nvSpPr>
              <p:cNvPr id="61" name="object 7">
                <a:extLst>
                  <a:ext uri="{FF2B5EF4-FFF2-40B4-BE49-F238E27FC236}">
                    <a16:creationId xmlns="" xmlns:a16="http://schemas.microsoft.com/office/drawing/2014/main" id="{51F05F27-1295-FE46-92CE-19C92DB9CBB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62" name="object 8">
                <a:extLst>
                  <a:ext uri="{FF2B5EF4-FFF2-40B4-BE49-F238E27FC236}">
                    <a16:creationId xmlns="" xmlns:a16="http://schemas.microsoft.com/office/drawing/2014/main" id="{F552BB2E-2DFA-B94D-BD05-5A057711441E}"/>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63" name="object 9">
                <a:extLst>
                  <a:ext uri="{FF2B5EF4-FFF2-40B4-BE49-F238E27FC236}">
                    <a16:creationId xmlns="" xmlns:a16="http://schemas.microsoft.com/office/drawing/2014/main" id="{1D8CDCAE-FC19-9E4F-9F59-60DF6E31C6A2}"/>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a:solidFill>
                      <a:srgbClr val="FFFFFF"/>
                    </a:solidFill>
                    <a:latin typeface="Calibri"/>
                    <a:cs typeface="Calibri"/>
                  </a:rPr>
                  <a:t>ilgisini</a:t>
                </a:r>
                <a:r>
                  <a:rPr sz="1668" spc="-12" dirty="0">
                    <a:solidFill>
                      <a:srgbClr val="FFFFFF"/>
                    </a:solidFill>
                    <a:latin typeface="Calibri"/>
                    <a:cs typeface="Calibri"/>
                  </a:rPr>
                  <a:t> </a:t>
                </a:r>
                <a:r>
                  <a:rPr sz="1668" spc="-9" dirty="0">
                    <a:solidFill>
                      <a:srgbClr val="FFFFFF"/>
                    </a:solidFill>
                    <a:latin typeface="Calibri"/>
                    <a:cs typeface="Calibri"/>
                  </a:rPr>
                  <a:t>kaybetmesi</a:t>
                </a:r>
                <a:endParaRPr sz="1668">
                  <a:latin typeface="Calibri"/>
                  <a:cs typeface="Calibri"/>
                </a:endParaRPr>
              </a:p>
            </p:txBody>
          </p:sp>
          <p:sp>
            <p:nvSpPr>
              <p:cNvPr id="64" name="object 10">
                <a:extLst>
                  <a:ext uri="{FF2B5EF4-FFF2-40B4-BE49-F238E27FC236}">
                    <a16:creationId xmlns="" xmlns:a16="http://schemas.microsoft.com/office/drawing/2014/main" id="{30835BAC-C90E-764C-8E5C-F0E770B808C0}"/>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grpSp>
        <p:sp>
          <p:nvSpPr>
            <p:cNvPr id="57" name="object 13">
              <a:extLst>
                <a:ext uri="{FF2B5EF4-FFF2-40B4-BE49-F238E27FC236}">
                  <a16:creationId xmlns="" xmlns:a16="http://schemas.microsoft.com/office/drawing/2014/main" id="{F45DE310-BF72-2A4F-957E-2BA975D48E2C}"/>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58" name="object 14">
              <a:extLst>
                <a:ext uri="{FF2B5EF4-FFF2-40B4-BE49-F238E27FC236}">
                  <a16:creationId xmlns="" xmlns:a16="http://schemas.microsoft.com/office/drawing/2014/main" id="{D474EB65-A773-4E4F-8470-819E67F0D5E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59" name="object 15">
              <a:extLst>
                <a:ext uri="{FF2B5EF4-FFF2-40B4-BE49-F238E27FC236}">
                  <a16:creationId xmlns="" xmlns:a16="http://schemas.microsoft.com/office/drawing/2014/main" id="{41B4D3A8-D107-0A4D-9CC3-9281F2FA0471}"/>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60" name="object 16">
              <a:extLst>
                <a:ext uri="{FF2B5EF4-FFF2-40B4-BE49-F238E27FC236}">
                  <a16:creationId xmlns="" xmlns:a16="http://schemas.microsoft.com/office/drawing/2014/main" id="{CF5D8D82-171C-3B4A-8EAB-8975E4BC41BA}"/>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5" name="Group 64">
            <a:extLst>
              <a:ext uri="{FF2B5EF4-FFF2-40B4-BE49-F238E27FC236}">
                <a16:creationId xmlns="" xmlns:a16="http://schemas.microsoft.com/office/drawing/2014/main" id="{DFB6CEEC-AD84-EB43-8C2B-B504C4AE809B}"/>
              </a:ext>
            </a:extLst>
          </p:cNvPr>
          <p:cNvGrpSpPr/>
          <p:nvPr/>
        </p:nvGrpSpPr>
        <p:grpSpPr>
          <a:xfrm>
            <a:off x="4250797" y="1870385"/>
            <a:ext cx="3657729" cy="3657728"/>
            <a:chOff x="4250797" y="1870385"/>
            <a:chExt cx="3657729" cy="3657728"/>
          </a:xfrm>
        </p:grpSpPr>
        <p:sp>
          <p:nvSpPr>
            <p:cNvPr id="66" name="object 17">
              <a:extLst>
                <a:ext uri="{FF2B5EF4-FFF2-40B4-BE49-F238E27FC236}">
                  <a16:creationId xmlns="" xmlns:a16="http://schemas.microsoft.com/office/drawing/2014/main" id="{60642D0A-D434-B84F-8B35-F7E385C67D67}"/>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67" name="object 18">
              <a:extLst>
                <a:ext uri="{FF2B5EF4-FFF2-40B4-BE49-F238E27FC236}">
                  <a16:creationId xmlns="" xmlns:a16="http://schemas.microsoft.com/office/drawing/2014/main" id="{4E0AAEE7-410E-614D-AA3D-44E654CEFD6B}"/>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68" name="object 19">
              <a:extLst>
                <a:ext uri="{FF2B5EF4-FFF2-40B4-BE49-F238E27FC236}">
                  <a16:creationId xmlns="" xmlns:a16="http://schemas.microsoft.com/office/drawing/2014/main" id="{A5070EC9-872F-494C-92EB-FE12D9B2194B}"/>
                </a:ext>
              </a:extLst>
            </p:cNvPr>
            <p:cNvSpPr txBox="1"/>
            <p:nvPr/>
          </p:nvSpPr>
          <p:spPr>
            <a:xfrm>
              <a:off x="5534816" y="3655035"/>
              <a:ext cx="1477493" cy="1411298"/>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r>
                <a:rPr sz="1668" spc="-3" dirty="0">
                  <a:solidFill>
                    <a:srgbClr val="FFFFFF"/>
                  </a:solidFill>
                  <a:latin typeface="Calibri"/>
                  <a:cs typeface="Calibri"/>
                </a:rPr>
                <a:t>  </a:t>
              </a: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69" name="object 20">
              <a:extLst>
                <a:ext uri="{FF2B5EF4-FFF2-40B4-BE49-F238E27FC236}">
                  <a16:creationId xmlns="" xmlns:a16="http://schemas.microsoft.com/office/drawing/2014/main" id="{40774546-FF75-F74A-A43D-5F29047D046F}"/>
                </a:ext>
              </a:extLst>
            </p:cNvPr>
            <p:cNvGrpSpPr/>
            <p:nvPr/>
          </p:nvGrpSpPr>
          <p:grpSpPr>
            <a:xfrm>
              <a:off x="5067786" y="2236540"/>
              <a:ext cx="2142499" cy="2532954"/>
              <a:chOff x="8261193" y="3688219"/>
              <a:chExt cx="3533140" cy="4177029"/>
            </a:xfrm>
          </p:grpSpPr>
          <p:sp>
            <p:nvSpPr>
              <p:cNvPr id="70" name="object 21">
                <a:extLst>
                  <a:ext uri="{FF2B5EF4-FFF2-40B4-BE49-F238E27FC236}">
                    <a16:creationId xmlns="" xmlns:a16="http://schemas.microsoft.com/office/drawing/2014/main" id="{A697336B-56EE-814D-948D-4197241D038B}"/>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71" name="object 22">
                <a:extLst>
                  <a:ext uri="{FF2B5EF4-FFF2-40B4-BE49-F238E27FC236}">
                    <a16:creationId xmlns="" xmlns:a16="http://schemas.microsoft.com/office/drawing/2014/main" id="{032C3B7E-0EF4-6144-8D6C-4813AEA5F8BF}"/>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72" name="object 23">
                <a:extLst>
                  <a:ext uri="{FF2B5EF4-FFF2-40B4-BE49-F238E27FC236}">
                    <a16:creationId xmlns="" xmlns:a16="http://schemas.microsoft.com/office/drawing/2014/main" id="{AE47EA48-DD69-254F-8D19-70B6EC7C2634}"/>
                  </a:ext>
                </a:extLst>
              </p:cNvPr>
              <p:cNvSpPr/>
              <p:nvPr/>
            </p:nvSpPr>
            <p:spPr>
              <a:xfrm>
                <a:off x="8646169" y="7718929"/>
                <a:ext cx="201292" cy="79620"/>
              </a:xfrm>
              <a:prstGeom prst="rect">
                <a:avLst/>
              </a:prstGeom>
              <a:blipFill>
                <a:blip r:embed="rId4" cstate="print"/>
                <a:stretch>
                  <a:fillRect/>
                </a:stretch>
              </a:blipFill>
            </p:spPr>
            <p:txBody>
              <a:bodyPr wrap="square" lIns="0" tIns="0" rIns="0" bIns="0" rtlCol="0"/>
              <a:lstStyle/>
              <a:p>
                <a:endParaRPr sz="662"/>
              </a:p>
            </p:txBody>
          </p:sp>
          <p:sp>
            <p:nvSpPr>
              <p:cNvPr id="73" name="object 24">
                <a:extLst>
                  <a:ext uri="{FF2B5EF4-FFF2-40B4-BE49-F238E27FC236}">
                    <a16:creationId xmlns="" xmlns:a16="http://schemas.microsoft.com/office/drawing/2014/main" id="{E5C79483-12FA-884E-A09E-059E461F9C35}"/>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74" name="object 25">
                <a:extLst>
                  <a:ext uri="{FF2B5EF4-FFF2-40B4-BE49-F238E27FC236}">
                    <a16:creationId xmlns="" xmlns:a16="http://schemas.microsoft.com/office/drawing/2014/main" id="{9673B9F2-901C-7740-940A-A43AC23D3CE7}"/>
                  </a:ext>
                </a:extLst>
              </p:cNvPr>
              <p:cNvSpPr/>
              <p:nvPr/>
            </p:nvSpPr>
            <p:spPr>
              <a:xfrm>
                <a:off x="8647373" y="6798597"/>
                <a:ext cx="198904" cy="66301"/>
              </a:xfrm>
              <a:prstGeom prst="rect">
                <a:avLst/>
              </a:prstGeom>
              <a:blipFill>
                <a:blip r:embed="rId5" cstate="print"/>
                <a:stretch>
                  <a:fillRect/>
                </a:stretch>
              </a:blipFill>
            </p:spPr>
            <p:txBody>
              <a:bodyPr wrap="square" lIns="0" tIns="0" rIns="0" bIns="0" rtlCol="0"/>
              <a:lstStyle/>
              <a:p>
                <a:endParaRPr sz="662"/>
              </a:p>
            </p:txBody>
          </p:sp>
          <p:sp>
            <p:nvSpPr>
              <p:cNvPr id="75" name="object 26">
                <a:extLst>
                  <a:ext uri="{FF2B5EF4-FFF2-40B4-BE49-F238E27FC236}">
                    <a16:creationId xmlns="" xmlns:a16="http://schemas.microsoft.com/office/drawing/2014/main" id="{6DDDBCD9-FC02-8540-8166-43A73C55BFEE}"/>
                  </a:ext>
                </a:extLst>
              </p:cNvPr>
              <p:cNvSpPr/>
              <p:nvPr/>
            </p:nvSpPr>
            <p:spPr>
              <a:xfrm>
                <a:off x="9177785" y="3688219"/>
                <a:ext cx="1437034" cy="1422400"/>
              </a:xfrm>
              <a:prstGeom prst="rect">
                <a:avLst/>
              </a:prstGeom>
              <a:blipFill>
                <a:blip r:embed="rId6" cstate="print"/>
                <a:stretch>
                  <a:fillRect/>
                </a:stretch>
              </a:blipFill>
            </p:spPr>
            <p:txBody>
              <a:bodyPr wrap="square" lIns="0" tIns="0" rIns="0" bIns="0" rtlCol="0"/>
              <a:lstStyle/>
              <a:p>
                <a:endParaRPr sz="662"/>
              </a:p>
            </p:txBody>
          </p:sp>
          <p:sp>
            <p:nvSpPr>
              <p:cNvPr id="76" name="object 27">
                <a:extLst>
                  <a:ext uri="{FF2B5EF4-FFF2-40B4-BE49-F238E27FC236}">
                    <a16:creationId xmlns="" xmlns:a16="http://schemas.microsoft.com/office/drawing/2014/main" id="{F42E1AE3-9300-3945-B4E9-58324D3C79E6}"/>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DB582DE-83EB-D645-9154-682615E608D0}"/>
              </a:ext>
            </a:extLst>
          </p:cNvPr>
          <p:cNvPicPr>
            <a:picLocks noChangeAspect="1"/>
          </p:cNvPicPr>
          <p:nvPr/>
        </p:nvPicPr>
        <p:blipFill>
          <a:blip r:embed="rId2"/>
          <a:stretch>
            <a:fillRect/>
          </a:stretch>
        </p:blipFill>
        <p:spPr>
          <a:xfrm>
            <a:off x="6576646" y="1257631"/>
            <a:ext cx="4919066" cy="542733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2" name="Metin kutusu 11">
            <a:extLst>
              <a:ext uri="{FF2B5EF4-FFF2-40B4-BE49-F238E27FC236}">
                <a16:creationId xmlns="" xmlns:a16="http://schemas.microsoft.com/office/drawing/2014/main" id="{255BA224-DC9F-5A43-AE7A-424A0D6E9511}"/>
              </a:ext>
            </a:extLst>
          </p:cNvPr>
          <p:cNvSpPr txBox="1"/>
          <p:nvPr/>
        </p:nvSpPr>
        <p:spPr>
          <a:xfrm>
            <a:off x="479439" y="1702079"/>
            <a:ext cx="5395363" cy="3416320"/>
          </a:xfrm>
          <a:prstGeom prst="rect">
            <a:avLst/>
          </a:prstGeom>
          <a:noFill/>
        </p:spPr>
        <p:txBody>
          <a:bodyPr wrap="square" rtlCol="0">
            <a:spAutoFit/>
          </a:bodyPr>
          <a:lstStyle/>
          <a:p>
            <a:r>
              <a:rPr lang="tr-TR" sz="2400" dirty="0"/>
              <a:t>Siber zorbalığa uğradığınızda tehlikede olduğunuzu ve çözüm yolu bulamayacağınızı düşünebilirsiniz. Kişi üzerinde birçok farklı etkiye neden olabilir ve uzun sürebilir. Ancak bunların üstesinden gelinebilir ve insanlar güvenlerini ve sağlıklarını yeniden kazanabilirler.</a:t>
            </a:r>
          </a:p>
          <a:p>
            <a:endParaRPr lang="tr-TR" sz="2400" dirty="0"/>
          </a:p>
        </p:txBody>
      </p:sp>
      <p:sp>
        <p:nvSpPr>
          <p:cNvPr id="10" name="Freeform 5">
            <a:extLst>
              <a:ext uri="{FF2B5EF4-FFF2-40B4-BE49-F238E27FC236}">
                <a16:creationId xmlns="" xmlns:a16="http://schemas.microsoft.com/office/drawing/2014/main" id="{C76F24A4-2AF3-F54D-853B-14974BA1A52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 xmlns:a16="http://schemas.microsoft.com/office/drawing/2014/main" id="{C16823C4-F336-CF4D-B8F1-495A2EC682CD}"/>
              </a:ext>
            </a:extLst>
          </p:cNvPr>
          <p:cNvSpPr txBox="1"/>
          <p:nvPr/>
        </p:nvSpPr>
        <p:spPr>
          <a:xfrm>
            <a:off x="356650" y="426571"/>
            <a:ext cx="11483049" cy="830997"/>
          </a:xfrm>
          <a:prstGeom prst="rect">
            <a:avLst/>
          </a:prstGeom>
          <a:noFill/>
        </p:spPr>
        <p:txBody>
          <a:bodyPr wrap="square" rtlCol="0">
            <a:spAutoFit/>
          </a:bodyPr>
          <a:lstStyle/>
          <a:p>
            <a:r>
              <a:rPr lang="tr-TR" sz="4800" b="1" dirty="0"/>
              <a:t>Siber Zorbalığın Etkileri</a:t>
            </a:r>
          </a:p>
        </p:txBody>
      </p:sp>
    </p:spTree>
    <p:extLst>
      <p:ext uri="{BB962C8B-B14F-4D97-AF65-F5344CB8AC3E}">
        <p14:creationId xmlns:p14="http://schemas.microsoft.com/office/powerpoint/2010/main" val="3678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50"/>
                                        <p:tgtEl>
                                          <p:spTgt spid="12"/>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F57EE88-25FD-8B49-BE35-A3E6148BEDA8}"/>
              </a:ext>
            </a:extLst>
          </p:cNvPr>
          <p:cNvPicPr>
            <a:picLocks noChangeAspect="1"/>
          </p:cNvPicPr>
          <p:nvPr/>
        </p:nvPicPr>
        <p:blipFill>
          <a:blip r:embed="rId2"/>
          <a:stretch>
            <a:fillRect/>
          </a:stretch>
        </p:blipFill>
        <p:spPr>
          <a:xfrm>
            <a:off x="7072313" y="627490"/>
            <a:ext cx="3999302" cy="576370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7" name="Metin kutusu 6">
            <a:extLst>
              <a:ext uri="{FF2B5EF4-FFF2-40B4-BE49-F238E27FC236}">
                <a16:creationId xmlns="" xmlns:a16="http://schemas.microsoft.com/office/drawing/2014/main" id="{C1E49E3D-2F16-DC45-A451-A0B6EA3CA8F8}"/>
              </a:ext>
            </a:extLst>
          </p:cNvPr>
          <p:cNvSpPr txBox="1"/>
          <p:nvPr/>
        </p:nvSpPr>
        <p:spPr>
          <a:xfrm>
            <a:off x="356651" y="2153255"/>
            <a:ext cx="6144162" cy="3139321"/>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dirty="0"/>
              <a:t>Zorbalığa uğradığını düşünüyorsan, öncelikle çaresiz olmadığını bil. İlk adım olarak sana yardım edebileceğini düşündüğün bir yetişkinden yardım isteyebilirsin.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Okulunda bulunan psikolojik danışmana veya sevdiğin bir öğretmene ulaşabilirsin.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Zorbalık sosyal bir platformda gerçekleşiyorsa, zorbayı hemen engellemeyi ve davranışlarını sosyal medya platformunun kendisine de resmi olarak bildirmeyi ihmal etme. </a:t>
            </a:r>
          </a:p>
        </p:txBody>
      </p:sp>
    </p:spTree>
    <p:extLst>
      <p:ext uri="{BB962C8B-B14F-4D97-AF65-F5344CB8AC3E}">
        <p14:creationId xmlns:p14="http://schemas.microsoft.com/office/powerpoint/2010/main" val="30943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CF685BC-0F91-BB40-8B5A-2BDC58352B24}"/>
              </a:ext>
            </a:extLst>
          </p:cNvPr>
          <p:cNvPicPr>
            <a:picLocks noChangeAspect="1"/>
          </p:cNvPicPr>
          <p:nvPr/>
        </p:nvPicPr>
        <p:blipFill rotWithShape="1">
          <a:blip r:embed="rId3"/>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6" name="Metin kutusu 5">
            <a:extLst>
              <a:ext uri="{FF2B5EF4-FFF2-40B4-BE49-F238E27FC236}">
                <a16:creationId xmlns="" xmlns:a16="http://schemas.microsoft.com/office/drawing/2014/main" id="{7BFB377B-BAEA-7445-B4BC-8A5ADBD38F11}"/>
              </a:ext>
            </a:extLst>
          </p:cNvPr>
          <p:cNvSpPr txBox="1"/>
          <p:nvPr/>
        </p:nvSpPr>
        <p:spPr>
          <a:xfrm>
            <a:off x="356651" y="2080237"/>
            <a:ext cx="6436036" cy="3139321"/>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dirty="0" smtClean="0"/>
              <a:t>Gerektiğinde </a:t>
            </a:r>
            <a:r>
              <a:rPr lang="tr-TR" dirty="0"/>
              <a:t>kullanmak üzere rahatsız edici içeriklerin görüntülerini alarak kanıt </a:t>
            </a:r>
            <a:r>
              <a:rPr lang="tr-TR" dirty="0" smtClean="0"/>
              <a:t>toplayabilirsin. </a:t>
            </a:r>
            <a:r>
              <a:rPr lang="tr-TR" dirty="0"/>
              <a:t>Yasal haklarını </a:t>
            </a:r>
            <a:r>
              <a:rPr lang="tr-TR" dirty="0" smtClean="0"/>
              <a:t>kullanırken bu kanıtlar faydalı olabilir.</a:t>
            </a:r>
          </a:p>
          <a:p>
            <a:pPr>
              <a:buClr>
                <a:srgbClr val="11A74F"/>
              </a:buClr>
            </a:pPr>
            <a:endParaRPr lang="tr-TR" dirty="0"/>
          </a:p>
          <a:p>
            <a:pPr marL="342900" indent="-342900">
              <a:buClr>
                <a:srgbClr val="11A74F"/>
              </a:buClr>
              <a:buFont typeface="Courier New" panose="02070309020205020404" pitchFamily="49" charset="0"/>
              <a:buChar char="o"/>
            </a:pPr>
            <a:r>
              <a:rPr lang="tr-TR" dirty="0"/>
              <a:t>Zorbalığın toplumsal olarak önlenmesi bireysel mağduriyetlerin bildirilmesine bağlıdır. Zorbalığı bildirerek zorbaya davranışının yanlış ve cezaya tabii olduğunu da göstermiş oluruz.</a:t>
            </a:r>
          </a:p>
          <a:p>
            <a:pPr marL="285750" indent="-285750">
              <a:buClr>
                <a:srgbClr val="11A74F"/>
              </a:buClr>
              <a:buFont typeface="Courier New" panose="02070309020205020404" pitchFamily="49" charset="0"/>
              <a:buChar char="o"/>
            </a:pPr>
            <a:endParaRPr lang="tr-TR" dirty="0"/>
          </a:p>
          <a:p>
            <a:pPr marL="342900" indent="-342900">
              <a:buClr>
                <a:srgbClr val="11A74F"/>
              </a:buClr>
              <a:buFont typeface="Courier New" panose="02070309020205020404" pitchFamily="49" charset="0"/>
              <a:buChar char="o"/>
            </a:pPr>
            <a:r>
              <a:rPr lang="tr-TR" dirty="0"/>
              <a:t>Acil bir tehlike içindeyseniz (sürekli aranarak rahatsız ediliyorsanız, konumunuz takip ediliyorsa vb.) polise başvurabilirsiniz.</a:t>
            </a:r>
          </a:p>
        </p:txBody>
      </p:sp>
      <p:sp>
        <p:nvSpPr>
          <p:cNvPr id="8" name="Rectangle 13">
            <a:extLst>
              <a:ext uri="{FF2B5EF4-FFF2-40B4-BE49-F238E27FC236}">
                <a16:creationId xmlns="" xmlns:a16="http://schemas.microsoft.com/office/drawing/2014/main" id="{937FD9A8-96DC-7347-9FBB-B65A9DA1E6FC}"/>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17">
            <a:extLst>
              <a:ext uri="{FF2B5EF4-FFF2-40B4-BE49-F238E27FC236}">
                <a16:creationId xmlns="" xmlns:a16="http://schemas.microsoft.com/office/drawing/2014/main" id="{C4E95658-76A8-5F4B-8BAC-E84294582AC9}"/>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36</a:t>
            </a:fld>
            <a:endParaRPr lang="tr-TR" sz="2400" b="1" dirty="0">
              <a:solidFill>
                <a:srgbClr val="DADADA"/>
              </a:solidFill>
            </a:endParaRPr>
          </a:p>
        </p:txBody>
      </p:sp>
    </p:spTree>
    <p:extLst>
      <p:ext uri="{BB962C8B-B14F-4D97-AF65-F5344CB8AC3E}">
        <p14:creationId xmlns:p14="http://schemas.microsoft.com/office/powerpoint/2010/main" val="20598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5B7D84A5-2F07-8D42-B8D1-60F24150472E}"/>
              </a:ext>
            </a:extLst>
          </p:cNvPr>
          <p:cNvGrpSpPr/>
          <p:nvPr/>
        </p:nvGrpSpPr>
        <p:grpSpPr>
          <a:xfrm>
            <a:off x="6180665" y="718242"/>
            <a:ext cx="6011335" cy="5374492"/>
            <a:chOff x="6180665" y="718242"/>
            <a:chExt cx="6011335" cy="5374492"/>
          </a:xfrm>
        </p:grpSpPr>
        <p:pic>
          <p:nvPicPr>
            <p:cNvPr id="11" name="Picture 8" descr="Mac Laptop Png - Macbook Pro Template Png | Transparent PNG Download  #672636 - Vippng">
              <a:extLst>
                <a:ext uri="{FF2B5EF4-FFF2-40B4-BE49-F238E27FC236}">
                  <a16:creationId xmlns="" xmlns:a16="http://schemas.microsoft.com/office/drawing/2014/main" id="{EF60F3D2-EF24-294D-8CD8-0723849E083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website&#10;&#10;Description automatically generated">
              <a:extLst>
                <a:ext uri="{FF2B5EF4-FFF2-40B4-BE49-F238E27FC236}">
                  <a16:creationId xmlns="" xmlns:a16="http://schemas.microsoft.com/office/drawing/2014/main" id="{5040D000-DABD-5A41-9630-1334BAE291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356650" y="1605955"/>
            <a:ext cx="5504504" cy="4154984"/>
          </a:xfrm>
          <a:prstGeom prst="rect">
            <a:avLst/>
          </a:prstGeom>
          <a:noFill/>
        </p:spPr>
        <p:txBody>
          <a:bodyPr wrap="square" rtlCol="0">
            <a:spAutoFit/>
          </a:bodyPr>
          <a:lstStyle/>
          <a:p>
            <a:r>
              <a:rPr lang="tr-TR" sz="2200" dirty="0"/>
              <a:t>Türk Ceza Kanununda yer alan:</a:t>
            </a:r>
          </a:p>
          <a:p>
            <a:pPr marL="342900" lvl="0" indent="-342900">
              <a:buFont typeface="Arial" panose="020B0604020202020204" pitchFamily="34" charset="0"/>
              <a:buChar char="•"/>
            </a:pPr>
            <a:r>
              <a:rPr lang="tr-TR" sz="2200" dirty="0"/>
              <a:t>İntihara yönlendirme,</a:t>
            </a:r>
          </a:p>
          <a:p>
            <a:pPr marL="342900" lvl="0" indent="-342900">
              <a:buFont typeface="Arial" panose="020B0604020202020204" pitchFamily="34" charset="0"/>
              <a:buChar char="•"/>
            </a:pPr>
            <a:r>
              <a:rPr lang="tr-TR" sz="2200" dirty="0"/>
              <a:t>Çocukların cinsel istismarı,</a:t>
            </a:r>
          </a:p>
          <a:p>
            <a:pPr marL="342900" lvl="0" indent="-342900">
              <a:buFont typeface="Arial" panose="020B0604020202020204" pitchFamily="34" charset="0"/>
              <a:buChar char="•"/>
            </a:pPr>
            <a:r>
              <a:rPr lang="tr-TR" sz="2200" dirty="0"/>
              <a:t>Sağlık için tehlikeli madde temini,</a:t>
            </a:r>
          </a:p>
          <a:p>
            <a:pPr marL="342900" lvl="0" indent="-342900">
              <a:buFont typeface="Arial" panose="020B0604020202020204" pitchFamily="34" charset="0"/>
              <a:buChar char="•"/>
            </a:pPr>
            <a:r>
              <a:rPr lang="tr-TR" sz="2200" dirty="0"/>
              <a:t>Müstehcenlik, </a:t>
            </a:r>
          </a:p>
          <a:p>
            <a:pPr marL="342900" lvl="0" indent="-342900">
              <a:buFont typeface="Arial" panose="020B0604020202020204" pitchFamily="34" charset="0"/>
              <a:buChar char="•"/>
            </a:pPr>
            <a:r>
              <a:rPr lang="tr-TR" sz="2200" dirty="0"/>
              <a:t>Kumar oynanması için yer ve imkân sağlama </a:t>
            </a:r>
          </a:p>
          <a:p>
            <a:pPr lvl="0"/>
            <a:r>
              <a:rPr lang="tr-TR" sz="2200" dirty="0" smtClean="0"/>
              <a:t>gibi </a:t>
            </a:r>
            <a:r>
              <a:rPr lang="tr-TR" sz="2200" dirty="0"/>
              <a:t>suçlardan biri veya birkaçını barındıran internet siteleriyle ilgili </a:t>
            </a:r>
          </a:p>
          <a:p>
            <a:pPr lvl="0"/>
            <a:r>
              <a:rPr lang="tr-TR" sz="2200" u="sng" dirty="0">
                <a:solidFill>
                  <a:srgbClr val="00B0F0"/>
                </a:solidFill>
              </a:rPr>
              <a:t>www.ihbarweb.org.tr</a:t>
            </a:r>
            <a:r>
              <a:rPr lang="tr-TR" sz="2200" dirty="0"/>
              <a:t> </a:t>
            </a:r>
          </a:p>
          <a:p>
            <a:pPr lvl="0"/>
            <a:r>
              <a:rPr lang="tr-TR" sz="2200" dirty="0"/>
              <a:t>adresinden şikâyet  gerçekleştirebilirsiniz.</a:t>
            </a:r>
          </a:p>
          <a:p>
            <a:endParaRPr lang="tr-TR" sz="2200" dirty="0"/>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37</a:t>
            </a:fld>
            <a:endParaRPr lang="tr-TR" sz="2400" b="1" dirty="0">
              <a:solidFill>
                <a:srgbClr val="DADADA"/>
              </a:solidFill>
            </a:endParaRPr>
          </a:p>
        </p:txBody>
      </p:sp>
    </p:spTree>
    <p:extLst>
      <p:ext uri="{BB962C8B-B14F-4D97-AF65-F5344CB8AC3E}">
        <p14:creationId xmlns:p14="http://schemas.microsoft.com/office/powerpoint/2010/main" val="3797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CE92F66F-DE05-1F48-BB4A-D2E1E42DCA38}"/>
              </a:ext>
            </a:extLst>
          </p:cNvPr>
          <p:cNvSpPr txBox="1"/>
          <p:nvPr/>
        </p:nvSpPr>
        <p:spPr>
          <a:xfrm>
            <a:off x="356650" y="426571"/>
            <a:ext cx="10844749"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 xmlns:a16="http://schemas.microsoft.com/office/drawing/2014/main" id="{0DA3EC98-6AB0-D048-A204-FEEDE211D306}"/>
              </a:ext>
            </a:extLst>
          </p:cNvPr>
          <p:cNvSpPr txBox="1">
            <a:spLocks/>
          </p:cNvSpPr>
          <p:nvPr/>
        </p:nvSpPr>
        <p:spPr>
          <a:xfrm>
            <a:off x="2100407" y="2024569"/>
            <a:ext cx="9698870" cy="3199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İnternette veya sosyal medya hesaplarında kişisel bilgilerini (T.C. kimlik </a:t>
            </a:r>
            <a:r>
              <a:rPr lang="tr-TR" sz="2400" dirty="0" err="1"/>
              <a:t>no</a:t>
            </a:r>
            <a:r>
              <a:rPr lang="tr-TR" sz="2400" dirty="0"/>
              <a:t>, telefon, adres, yaş, aile bilgileri vb.) hiçbir şekilde paylaşmamalısın.</a:t>
            </a:r>
          </a:p>
          <a:p>
            <a:pPr marL="0" indent="0">
              <a:buNone/>
            </a:pPr>
            <a:endParaRPr lang="tr-TR" sz="2400" dirty="0"/>
          </a:p>
          <a:p>
            <a:pPr marL="0" indent="0">
              <a:spcBef>
                <a:spcPts val="0"/>
              </a:spcBef>
              <a:buNone/>
            </a:pPr>
            <a:r>
              <a:rPr lang="tr-TR" sz="2400" dirty="0"/>
              <a:t>Kullandığın şifrelerin sadece senin anlayabileceğin güçlü şifreler olabilmesi için sayı, harf ve sembolleri birlikte kullanmaya çalışabilirsin. </a:t>
            </a:r>
          </a:p>
          <a:p>
            <a:pPr marL="0" indent="0">
              <a:buNone/>
            </a:pPr>
            <a:endParaRPr lang="tr-TR" sz="2400" dirty="0"/>
          </a:p>
          <a:p>
            <a:pPr marL="0" indent="0">
              <a:spcBef>
                <a:spcPts val="0"/>
              </a:spcBef>
              <a:buNone/>
            </a:pPr>
            <a:r>
              <a:rPr lang="tr-TR" sz="2400" dirty="0"/>
              <a:t>Dosya ya da program indirme gibi işlemleri bilinen ve güvenli internet sitelerinden yapabilirsin. Tanımadığın kişilerden ya da internet sitelerinden gelen mesajları açma ve linkleri tıklamadığından emin ol.</a:t>
            </a:r>
          </a:p>
          <a:p>
            <a:pPr marL="0" indent="0">
              <a:buNone/>
            </a:pPr>
            <a:endParaRPr lang="tr-TR" sz="2400" dirty="0"/>
          </a:p>
        </p:txBody>
      </p:sp>
      <p:grpSp>
        <p:nvGrpSpPr>
          <p:cNvPr id="2" name="Group 1">
            <a:extLst>
              <a:ext uri="{FF2B5EF4-FFF2-40B4-BE49-F238E27FC236}">
                <a16:creationId xmlns="" xmlns:a16="http://schemas.microsoft.com/office/drawing/2014/main" id="{94B575A7-6958-DD4A-B45F-525EF37B1110}"/>
              </a:ext>
            </a:extLst>
          </p:cNvPr>
          <p:cNvGrpSpPr/>
          <p:nvPr/>
        </p:nvGrpSpPr>
        <p:grpSpPr>
          <a:xfrm>
            <a:off x="797823" y="1775601"/>
            <a:ext cx="1183773" cy="3534951"/>
            <a:chOff x="523434" y="2408649"/>
            <a:chExt cx="1018547" cy="3041558"/>
          </a:xfrm>
        </p:grpSpPr>
        <p:pic>
          <p:nvPicPr>
            <p:cNvPr id="18" name="Picture 17">
              <a:extLst>
                <a:ext uri="{FF2B5EF4-FFF2-40B4-BE49-F238E27FC236}">
                  <a16:creationId xmlns="" xmlns:a16="http://schemas.microsoft.com/office/drawing/2014/main" id="{7962190F-A551-804E-96C1-78B74AE3CFDA}"/>
                </a:ext>
              </a:extLst>
            </p:cNvPr>
            <p:cNvPicPr>
              <a:picLocks noChangeAspect="1"/>
            </p:cNvPicPr>
            <p:nvPr/>
          </p:nvPicPr>
          <p:blipFill rotWithShape="1">
            <a:blip r:embed="rId3"/>
            <a:srcRect b="73334"/>
            <a:stretch/>
          </p:blipFill>
          <p:spPr>
            <a:xfrm>
              <a:off x="523434" y="3364252"/>
              <a:ext cx="1018547" cy="1102670"/>
            </a:xfrm>
            <a:prstGeom prst="rect">
              <a:avLst/>
            </a:prstGeom>
          </p:spPr>
        </p:pic>
        <p:pic>
          <p:nvPicPr>
            <p:cNvPr id="19" name="Picture 18">
              <a:extLst>
                <a:ext uri="{FF2B5EF4-FFF2-40B4-BE49-F238E27FC236}">
                  <a16:creationId xmlns="" xmlns:a16="http://schemas.microsoft.com/office/drawing/2014/main" id="{7B56C64A-0E51-484A-87FD-8755A3A854EE}"/>
                </a:ext>
              </a:extLst>
            </p:cNvPr>
            <p:cNvPicPr>
              <a:picLocks noChangeAspect="1"/>
            </p:cNvPicPr>
            <p:nvPr/>
          </p:nvPicPr>
          <p:blipFill rotWithShape="1">
            <a:blip r:embed="rId4"/>
            <a:srcRect t="27322" b="49477"/>
            <a:stretch/>
          </p:blipFill>
          <p:spPr>
            <a:xfrm>
              <a:off x="523434" y="2408649"/>
              <a:ext cx="1018547" cy="959370"/>
            </a:xfrm>
            <a:prstGeom prst="rect">
              <a:avLst/>
            </a:prstGeom>
          </p:spPr>
        </p:pic>
        <p:pic>
          <p:nvPicPr>
            <p:cNvPr id="23" name="Picture 22">
              <a:extLst>
                <a:ext uri="{FF2B5EF4-FFF2-40B4-BE49-F238E27FC236}">
                  <a16:creationId xmlns="" xmlns:a16="http://schemas.microsoft.com/office/drawing/2014/main" id="{F9B5B3C8-D297-4F48-9223-995A04D3860B}"/>
                </a:ext>
              </a:extLst>
            </p:cNvPr>
            <p:cNvPicPr>
              <a:picLocks noChangeAspect="1"/>
            </p:cNvPicPr>
            <p:nvPr/>
          </p:nvPicPr>
          <p:blipFill>
            <a:blip r:embed="rId5"/>
            <a:stretch>
              <a:fillRect/>
            </a:stretch>
          </p:blipFill>
          <p:spPr>
            <a:xfrm>
              <a:off x="523434" y="4511767"/>
              <a:ext cx="938440" cy="938440"/>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CE92F66F-DE05-1F48-BB4A-D2E1E42DCA38}"/>
              </a:ext>
            </a:extLst>
          </p:cNvPr>
          <p:cNvSpPr txBox="1"/>
          <p:nvPr/>
        </p:nvSpPr>
        <p:spPr>
          <a:xfrm>
            <a:off x="356651" y="426571"/>
            <a:ext cx="11139060"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 xmlns:a16="http://schemas.microsoft.com/office/drawing/2014/main" id="{2F014459-161E-514E-BADF-AEB3AB3894FF}"/>
              </a:ext>
            </a:extLst>
          </p:cNvPr>
          <p:cNvSpPr txBox="1">
            <a:spLocks/>
          </p:cNvSpPr>
          <p:nvPr/>
        </p:nvSpPr>
        <p:spPr>
          <a:xfrm>
            <a:off x="2065226" y="2387073"/>
            <a:ext cx="9065835" cy="2536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Hesap gizlilik ayarlarını değiştirerek kimlerin profilini görebileceğine, sana doğrudan mesaj gönderebileceğine veya gönderilerine yorum yapabileceğine karar verebilirsin. </a:t>
            </a:r>
          </a:p>
          <a:p>
            <a:pPr marL="0" indent="0">
              <a:spcBef>
                <a:spcPts val="2200"/>
              </a:spcBef>
              <a:buNone/>
            </a:pPr>
            <a:r>
              <a:rPr lang="tr-TR" sz="2400" dirty="0"/>
              <a:t>İnternette veya sosyal medyada yeni arkadaşlar edinirken dikkatli ol. Tanımadığın kişiler arkadaşlık teklifinde bulunduğunda kabul etmemek daha güvenli olacaktır.</a:t>
            </a:r>
          </a:p>
          <a:p>
            <a:pPr marL="0" indent="0">
              <a:buNone/>
            </a:pPr>
            <a:endParaRPr lang="tr-TR" sz="2400" dirty="0"/>
          </a:p>
        </p:txBody>
      </p:sp>
      <p:grpSp>
        <p:nvGrpSpPr>
          <p:cNvPr id="4" name="Group 3">
            <a:extLst>
              <a:ext uri="{FF2B5EF4-FFF2-40B4-BE49-F238E27FC236}">
                <a16:creationId xmlns="" xmlns:a16="http://schemas.microsoft.com/office/drawing/2014/main" id="{12E36284-55AD-9C42-8A18-7CB6D936CA5D}"/>
              </a:ext>
            </a:extLst>
          </p:cNvPr>
          <p:cNvGrpSpPr/>
          <p:nvPr/>
        </p:nvGrpSpPr>
        <p:grpSpPr>
          <a:xfrm>
            <a:off x="802970" y="2312430"/>
            <a:ext cx="1194584" cy="2470583"/>
            <a:chOff x="539200" y="2382771"/>
            <a:chExt cx="1018547" cy="2106512"/>
          </a:xfrm>
        </p:grpSpPr>
        <p:pic>
          <p:nvPicPr>
            <p:cNvPr id="16" name="Picture 15">
              <a:extLst>
                <a:ext uri="{FF2B5EF4-FFF2-40B4-BE49-F238E27FC236}">
                  <a16:creationId xmlns="" xmlns:a16="http://schemas.microsoft.com/office/drawing/2014/main" id="{A5D3923A-5146-F04D-87F3-A00132D64455}"/>
                </a:ext>
              </a:extLst>
            </p:cNvPr>
            <p:cNvPicPr>
              <a:picLocks noChangeAspect="1"/>
            </p:cNvPicPr>
            <p:nvPr/>
          </p:nvPicPr>
          <p:blipFill rotWithShape="1">
            <a:blip r:embed="rId3"/>
            <a:srcRect t="51357" b="23376"/>
            <a:stretch/>
          </p:blipFill>
          <p:spPr>
            <a:xfrm>
              <a:off x="539200" y="3444452"/>
              <a:ext cx="1018547" cy="1044831"/>
            </a:xfrm>
            <a:prstGeom prst="rect">
              <a:avLst/>
            </a:prstGeom>
          </p:spPr>
        </p:pic>
        <p:pic>
          <p:nvPicPr>
            <p:cNvPr id="18" name="Picture 17">
              <a:extLst>
                <a:ext uri="{FF2B5EF4-FFF2-40B4-BE49-F238E27FC236}">
                  <a16:creationId xmlns="" xmlns:a16="http://schemas.microsoft.com/office/drawing/2014/main" id="{0091270D-A28E-014F-9013-6409CF4D8C30}"/>
                </a:ext>
              </a:extLst>
            </p:cNvPr>
            <p:cNvPicPr>
              <a:picLocks noChangeAspect="1"/>
            </p:cNvPicPr>
            <p:nvPr/>
          </p:nvPicPr>
          <p:blipFill>
            <a:blip r:embed="rId4"/>
            <a:stretch>
              <a:fillRect/>
            </a:stretch>
          </p:blipFill>
          <p:spPr>
            <a:xfrm>
              <a:off x="539200" y="2382771"/>
              <a:ext cx="938440" cy="938440"/>
            </a:xfrm>
            <a:prstGeom prst="rect">
              <a:avLst/>
            </a:prstGeom>
          </p:spPr>
        </p:pic>
      </p:grpSp>
    </p:spTree>
    <p:extLst>
      <p:ext uri="{BB962C8B-B14F-4D97-AF65-F5344CB8AC3E}">
        <p14:creationId xmlns:p14="http://schemas.microsoft.com/office/powerpoint/2010/main" val="33259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 xmlns:a16="http://schemas.microsoft.com/office/drawing/2014/main" id="{F7915603-459B-7941-8EE4-8BFBC3A1A1EC}"/>
              </a:ext>
            </a:extLst>
          </p:cNvPr>
          <p:cNvGrpSpPr/>
          <p:nvPr/>
        </p:nvGrpSpPr>
        <p:grpSpPr>
          <a:xfrm>
            <a:off x="2100981" y="1278627"/>
            <a:ext cx="7755538" cy="5076865"/>
            <a:chOff x="2149698" y="1390196"/>
            <a:chExt cx="7120789" cy="4661351"/>
          </a:xfrm>
        </p:grpSpPr>
        <p:sp>
          <p:nvSpPr>
            <p:cNvPr id="15" name="object 2">
              <a:extLst>
                <a:ext uri="{FF2B5EF4-FFF2-40B4-BE49-F238E27FC236}">
                  <a16:creationId xmlns="" xmlns:a16="http://schemas.microsoft.com/office/drawing/2014/main" id="{AFEAD519-585C-5744-BA7F-785223F174EF}"/>
                </a:ext>
              </a:extLst>
            </p:cNvPr>
            <p:cNvSpPr/>
            <p:nvPr/>
          </p:nvSpPr>
          <p:spPr>
            <a:xfrm>
              <a:off x="7517581" y="2981198"/>
              <a:ext cx="1045835" cy="1045835"/>
            </a:xfrm>
            <a:custGeom>
              <a:avLst/>
              <a:gdLst/>
              <a:ahLst/>
              <a:cxnLst/>
              <a:rect l="l" t="t" r="r" b="b"/>
              <a:pathLst>
                <a:path w="1724659" h="1724659">
                  <a:moveTo>
                    <a:pt x="862340" y="0"/>
                  </a:moveTo>
                  <a:lnTo>
                    <a:pt x="812159" y="1442"/>
                  </a:lnTo>
                  <a:lnTo>
                    <a:pt x="762726" y="5718"/>
                  </a:lnTo>
                  <a:lnTo>
                    <a:pt x="714120" y="12747"/>
                  </a:lnTo>
                  <a:lnTo>
                    <a:pt x="666421" y="22449"/>
                  </a:lnTo>
                  <a:lnTo>
                    <a:pt x="619708" y="34746"/>
                  </a:lnTo>
                  <a:lnTo>
                    <a:pt x="574060" y="49557"/>
                  </a:lnTo>
                  <a:lnTo>
                    <a:pt x="529557" y="66804"/>
                  </a:lnTo>
                  <a:lnTo>
                    <a:pt x="486277" y="86406"/>
                  </a:lnTo>
                  <a:lnTo>
                    <a:pt x="444301" y="108284"/>
                  </a:lnTo>
                  <a:lnTo>
                    <a:pt x="403707" y="132358"/>
                  </a:lnTo>
                  <a:lnTo>
                    <a:pt x="364575" y="158550"/>
                  </a:lnTo>
                  <a:lnTo>
                    <a:pt x="326048" y="187522"/>
                  </a:lnTo>
                  <a:lnTo>
                    <a:pt x="289234" y="218558"/>
                  </a:lnTo>
                  <a:lnTo>
                    <a:pt x="254216" y="251568"/>
                  </a:lnTo>
                  <a:lnTo>
                    <a:pt x="221078" y="286465"/>
                  </a:lnTo>
                  <a:lnTo>
                    <a:pt x="189903" y="323161"/>
                  </a:lnTo>
                  <a:lnTo>
                    <a:pt x="160775" y="361568"/>
                  </a:lnTo>
                  <a:lnTo>
                    <a:pt x="133776" y="401600"/>
                  </a:lnTo>
                  <a:lnTo>
                    <a:pt x="109461" y="442337"/>
                  </a:lnTo>
                  <a:lnTo>
                    <a:pt x="87359" y="484474"/>
                  </a:lnTo>
                  <a:lnTo>
                    <a:pt x="67551" y="527930"/>
                  </a:lnTo>
                  <a:lnTo>
                    <a:pt x="50119" y="572626"/>
                  </a:lnTo>
                  <a:lnTo>
                    <a:pt x="35145" y="618481"/>
                  </a:lnTo>
                  <a:lnTo>
                    <a:pt x="22710" y="665414"/>
                  </a:lnTo>
                  <a:lnTo>
                    <a:pt x="12897" y="713346"/>
                  </a:lnTo>
                  <a:lnTo>
                    <a:pt x="5786" y="762196"/>
                  </a:lnTo>
                  <a:lnTo>
                    <a:pt x="1460" y="811884"/>
                  </a:lnTo>
                  <a:lnTo>
                    <a:pt x="0" y="862329"/>
                  </a:lnTo>
                  <a:lnTo>
                    <a:pt x="1367" y="911190"/>
                  </a:lnTo>
                  <a:lnTo>
                    <a:pt x="5421" y="959344"/>
                  </a:lnTo>
                  <a:lnTo>
                    <a:pt x="12089" y="1006720"/>
                  </a:lnTo>
                  <a:lnTo>
                    <a:pt x="21296" y="1053243"/>
                  </a:lnTo>
                  <a:lnTo>
                    <a:pt x="32969" y="1098839"/>
                  </a:lnTo>
                  <a:lnTo>
                    <a:pt x="47036" y="1143437"/>
                  </a:lnTo>
                  <a:lnTo>
                    <a:pt x="63422" y="1186962"/>
                  </a:lnTo>
                  <a:lnTo>
                    <a:pt x="82055" y="1229341"/>
                  </a:lnTo>
                  <a:lnTo>
                    <a:pt x="102860" y="1270501"/>
                  </a:lnTo>
                  <a:lnTo>
                    <a:pt x="125766" y="1310367"/>
                  </a:lnTo>
                  <a:lnTo>
                    <a:pt x="150697" y="1348868"/>
                  </a:lnTo>
                  <a:lnTo>
                    <a:pt x="177582" y="1385930"/>
                  </a:lnTo>
                  <a:lnTo>
                    <a:pt x="206346" y="1421478"/>
                  </a:lnTo>
                  <a:lnTo>
                    <a:pt x="236916" y="1455441"/>
                  </a:lnTo>
                  <a:lnTo>
                    <a:pt x="269219" y="1487744"/>
                  </a:lnTo>
                  <a:lnTo>
                    <a:pt x="303182" y="1518314"/>
                  </a:lnTo>
                  <a:lnTo>
                    <a:pt x="338731" y="1547078"/>
                  </a:lnTo>
                  <a:lnTo>
                    <a:pt x="375793" y="1573962"/>
                  </a:lnTo>
                  <a:lnTo>
                    <a:pt x="414294" y="1598893"/>
                  </a:lnTo>
                  <a:lnTo>
                    <a:pt x="454161" y="1621799"/>
                  </a:lnTo>
                  <a:lnTo>
                    <a:pt x="495322" y="1642604"/>
                  </a:lnTo>
                  <a:lnTo>
                    <a:pt x="537701" y="1661237"/>
                  </a:lnTo>
                  <a:lnTo>
                    <a:pt x="581227" y="1677623"/>
                  </a:lnTo>
                  <a:lnTo>
                    <a:pt x="625825" y="1691689"/>
                  </a:lnTo>
                  <a:lnTo>
                    <a:pt x="671423" y="1703363"/>
                  </a:lnTo>
                  <a:lnTo>
                    <a:pt x="717946" y="1712570"/>
                  </a:lnTo>
                  <a:lnTo>
                    <a:pt x="765323" y="1719237"/>
                  </a:lnTo>
                  <a:lnTo>
                    <a:pt x="813478" y="1723291"/>
                  </a:lnTo>
                  <a:lnTo>
                    <a:pt x="862340" y="1724659"/>
                  </a:lnTo>
                  <a:lnTo>
                    <a:pt x="911200" y="1723291"/>
                  </a:lnTo>
                  <a:lnTo>
                    <a:pt x="959355" y="1719237"/>
                  </a:lnTo>
                  <a:lnTo>
                    <a:pt x="1006730" y="1712570"/>
                  </a:lnTo>
                  <a:lnTo>
                    <a:pt x="1053253" y="1703363"/>
                  </a:lnTo>
                  <a:lnTo>
                    <a:pt x="1098849" y="1691689"/>
                  </a:lnTo>
                  <a:lnTo>
                    <a:pt x="1143446" y="1677623"/>
                  </a:lnTo>
                  <a:lnTo>
                    <a:pt x="1186971" y="1661237"/>
                  </a:lnTo>
                  <a:lnTo>
                    <a:pt x="1229349" y="1642604"/>
                  </a:lnTo>
                  <a:lnTo>
                    <a:pt x="1270509" y="1621799"/>
                  </a:lnTo>
                  <a:lnTo>
                    <a:pt x="1310375" y="1598893"/>
                  </a:lnTo>
                  <a:lnTo>
                    <a:pt x="1348875" y="1573962"/>
                  </a:lnTo>
                  <a:lnTo>
                    <a:pt x="1385936" y="1547078"/>
                  </a:lnTo>
                  <a:lnTo>
                    <a:pt x="1421484" y="1518314"/>
                  </a:lnTo>
                  <a:lnTo>
                    <a:pt x="1455446" y="1487744"/>
                  </a:lnTo>
                  <a:lnTo>
                    <a:pt x="1487749" y="1455441"/>
                  </a:lnTo>
                  <a:lnTo>
                    <a:pt x="1518318" y="1421478"/>
                  </a:lnTo>
                  <a:lnTo>
                    <a:pt x="1547082" y="1385930"/>
                  </a:lnTo>
                  <a:lnTo>
                    <a:pt x="1573965" y="1348868"/>
                  </a:lnTo>
                  <a:lnTo>
                    <a:pt x="1598896" y="1310367"/>
                  </a:lnTo>
                  <a:lnTo>
                    <a:pt x="1621801" y="1270501"/>
                  </a:lnTo>
                  <a:lnTo>
                    <a:pt x="1642606" y="1229341"/>
                  </a:lnTo>
                  <a:lnTo>
                    <a:pt x="1661238" y="1186962"/>
                  </a:lnTo>
                  <a:lnTo>
                    <a:pt x="1677624" y="1143437"/>
                  </a:lnTo>
                  <a:lnTo>
                    <a:pt x="1691690" y="1098839"/>
                  </a:lnTo>
                  <a:lnTo>
                    <a:pt x="1703363" y="1053243"/>
                  </a:lnTo>
                  <a:lnTo>
                    <a:pt x="1712570" y="1006720"/>
                  </a:lnTo>
                  <a:lnTo>
                    <a:pt x="1719237" y="959344"/>
                  </a:lnTo>
                  <a:lnTo>
                    <a:pt x="1723291" y="911190"/>
                  </a:lnTo>
                  <a:lnTo>
                    <a:pt x="1724659" y="862329"/>
                  </a:lnTo>
                  <a:lnTo>
                    <a:pt x="1723877" y="825559"/>
                  </a:lnTo>
                  <a:lnTo>
                    <a:pt x="1717741" y="753225"/>
                  </a:lnTo>
                  <a:lnTo>
                    <a:pt x="1702851" y="669457"/>
                  </a:lnTo>
                  <a:lnTo>
                    <a:pt x="1690579" y="622199"/>
                  </a:lnTo>
                  <a:lnTo>
                    <a:pt x="1675737" y="576024"/>
                  </a:lnTo>
                  <a:lnTo>
                    <a:pt x="1658405" y="531015"/>
                  </a:lnTo>
                  <a:lnTo>
                    <a:pt x="1638668" y="487252"/>
                  </a:lnTo>
                  <a:lnTo>
                    <a:pt x="1616605" y="444817"/>
                  </a:lnTo>
                  <a:lnTo>
                    <a:pt x="1592300" y="403793"/>
                  </a:lnTo>
                  <a:lnTo>
                    <a:pt x="1565835" y="364262"/>
                  </a:lnTo>
                  <a:lnTo>
                    <a:pt x="1537291" y="326305"/>
                  </a:lnTo>
                  <a:lnTo>
                    <a:pt x="1506750" y="290004"/>
                  </a:lnTo>
                  <a:lnTo>
                    <a:pt x="1474295" y="255441"/>
                  </a:lnTo>
                  <a:lnTo>
                    <a:pt x="1440007" y="222698"/>
                  </a:lnTo>
                  <a:lnTo>
                    <a:pt x="1403969" y="191857"/>
                  </a:lnTo>
                  <a:lnTo>
                    <a:pt x="1366262" y="163000"/>
                  </a:lnTo>
                  <a:lnTo>
                    <a:pt x="1326792" y="136101"/>
                  </a:lnTo>
                  <a:lnTo>
                    <a:pt x="1285806" y="111367"/>
                  </a:lnTo>
                  <a:lnTo>
                    <a:pt x="1243386" y="88883"/>
                  </a:lnTo>
                  <a:lnTo>
                    <a:pt x="1199614" y="68732"/>
                  </a:lnTo>
                  <a:lnTo>
                    <a:pt x="1154575" y="50998"/>
                  </a:lnTo>
                  <a:lnTo>
                    <a:pt x="1108349" y="35762"/>
                  </a:lnTo>
                  <a:lnTo>
                    <a:pt x="1061022" y="23110"/>
                  </a:lnTo>
                  <a:lnTo>
                    <a:pt x="1012674" y="13124"/>
                  </a:lnTo>
                  <a:lnTo>
                    <a:pt x="963389" y="5888"/>
                  </a:lnTo>
                  <a:lnTo>
                    <a:pt x="913250" y="1486"/>
                  </a:lnTo>
                  <a:lnTo>
                    <a:pt x="862340" y="0"/>
                  </a:lnTo>
                  <a:close/>
                </a:path>
              </a:pathLst>
            </a:custGeom>
            <a:solidFill>
              <a:srgbClr val="DF8244"/>
            </a:solidFill>
          </p:spPr>
          <p:txBody>
            <a:bodyPr wrap="square" lIns="0" tIns="0" rIns="0" bIns="0" rtlCol="0"/>
            <a:lstStyle/>
            <a:p>
              <a:endParaRPr sz="662"/>
            </a:p>
          </p:txBody>
        </p:sp>
        <p:sp>
          <p:nvSpPr>
            <p:cNvPr id="16" name="object 3">
              <a:extLst>
                <a:ext uri="{FF2B5EF4-FFF2-40B4-BE49-F238E27FC236}">
                  <a16:creationId xmlns="" xmlns:a16="http://schemas.microsoft.com/office/drawing/2014/main" id="{907E2145-39EA-594A-81BA-86FD3BBDDDB5}"/>
                </a:ext>
              </a:extLst>
            </p:cNvPr>
            <p:cNvSpPr/>
            <p:nvPr/>
          </p:nvSpPr>
          <p:spPr>
            <a:xfrm>
              <a:off x="6946868" y="5162673"/>
              <a:ext cx="888874" cy="888874"/>
            </a:xfrm>
            <a:prstGeom prst="rect">
              <a:avLst/>
            </a:prstGeom>
            <a:blipFill>
              <a:blip r:embed="rId3" cstate="print"/>
              <a:stretch>
                <a:fillRect/>
              </a:stretch>
            </a:blipFill>
          </p:spPr>
          <p:txBody>
            <a:bodyPr wrap="square" lIns="0" tIns="0" rIns="0" bIns="0" rtlCol="0"/>
            <a:lstStyle/>
            <a:p>
              <a:endParaRPr sz="662"/>
            </a:p>
          </p:txBody>
        </p:sp>
        <p:sp>
          <p:nvSpPr>
            <p:cNvPr id="17" name="object 4">
              <a:extLst>
                <a:ext uri="{FF2B5EF4-FFF2-40B4-BE49-F238E27FC236}">
                  <a16:creationId xmlns="" xmlns:a16="http://schemas.microsoft.com/office/drawing/2014/main" id="{5491976C-0487-804A-96AD-9314195CAC08}"/>
                </a:ext>
              </a:extLst>
            </p:cNvPr>
            <p:cNvSpPr/>
            <p:nvPr/>
          </p:nvSpPr>
          <p:spPr>
            <a:xfrm>
              <a:off x="4321562" y="5219360"/>
              <a:ext cx="787072" cy="787072"/>
            </a:xfrm>
            <a:custGeom>
              <a:avLst/>
              <a:gdLst/>
              <a:ahLst/>
              <a:cxnLst/>
              <a:rect l="l" t="t" r="r" b="b"/>
              <a:pathLst>
                <a:path w="1297940" h="1297940">
                  <a:moveTo>
                    <a:pt x="648681" y="0"/>
                  </a:moveTo>
                  <a:lnTo>
                    <a:pt x="596920" y="2045"/>
                  </a:lnTo>
                  <a:lnTo>
                    <a:pt x="546265" y="8077"/>
                  </a:lnTo>
                  <a:lnTo>
                    <a:pt x="496871" y="17940"/>
                  </a:lnTo>
                  <a:lnTo>
                    <a:pt x="448893" y="31479"/>
                  </a:lnTo>
                  <a:lnTo>
                    <a:pt x="402486" y="48537"/>
                  </a:lnTo>
                  <a:lnTo>
                    <a:pt x="357806" y="68960"/>
                  </a:lnTo>
                  <a:lnTo>
                    <a:pt x="315006" y="92590"/>
                  </a:lnTo>
                  <a:lnTo>
                    <a:pt x="274242" y="119273"/>
                  </a:lnTo>
                  <a:lnTo>
                    <a:pt x="234022" y="150224"/>
                  </a:lnTo>
                  <a:lnTo>
                    <a:pt x="196380" y="184163"/>
                  </a:lnTo>
                  <a:lnTo>
                    <a:pt x="161486" y="220909"/>
                  </a:lnTo>
                  <a:lnTo>
                    <a:pt x="129511" y="260284"/>
                  </a:lnTo>
                  <a:lnTo>
                    <a:pt x="100625" y="302105"/>
                  </a:lnTo>
                  <a:lnTo>
                    <a:pt x="75002" y="346211"/>
                  </a:lnTo>
                  <a:lnTo>
                    <a:pt x="52830" y="392411"/>
                  </a:lnTo>
                  <a:lnTo>
                    <a:pt x="34288" y="440531"/>
                  </a:lnTo>
                  <a:lnTo>
                    <a:pt x="19555" y="490393"/>
                  </a:lnTo>
                  <a:lnTo>
                    <a:pt x="8810" y="541823"/>
                  </a:lnTo>
                  <a:lnTo>
                    <a:pt x="2232" y="594644"/>
                  </a:lnTo>
                  <a:lnTo>
                    <a:pt x="0" y="648681"/>
                  </a:lnTo>
                  <a:lnTo>
                    <a:pt x="1782" y="697022"/>
                  </a:lnTo>
                  <a:lnTo>
                    <a:pt x="7046" y="744410"/>
                  </a:lnTo>
                  <a:lnTo>
                    <a:pt x="15664" y="790718"/>
                  </a:lnTo>
                  <a:lnTo>
                    <a:pt x="27510" y="835820"/>
                  </a:lnTo>
                  <a:lnTo>
                    <a:pt x="42459" y="879590"/>
                  </a:lnTo>
                  <a:lnTo>
                    <a:pt x="60382" y="921902"/>
                  </a:lnTo>
                  <a:lnTo>
                    <a:pt x="81155" y="962628"/>
                  </a:lnTo>
                  <a:lnTo>
                    <a:pt x="104650" y="1001643"/>
                  </a:lnTo>
                  <a:lnTo>
                    <a:pt x="130742" y="1038820"/>
                  </a:lnTo>
                  <a:lnTo>
                    <a:pt x="159303" y="1074032"/>
                  </a:lnTo>
                  <a:lnTo>
                    <a:pt x="190208" y="1107154"/>
                  </a:lnTo>
                  <a:lnTo>
                    <a:pt x="223330" y="1138059"/>
                  </a:lnTo>
                  <a:lnTo>
                    <a:pt x="258543" y="1166621"/>
                  </a:lnTo>
                  <a:lnTo>
                    <a:pt x="295720" y="1192712"/>
                  </a:lnTo>
                  <a:lnTo>
                    <a:pt x="334735" y="1216208"/>
                  </a:lnTo>
                  <a:lnTo>
                    <a:pt x="375461" y="1236980"/>
                  </a:lnTo>
                  <a:lnTo>
                    <a:pt x="417772" y="1254904"/>
                  </a:lnTo>
                  <a:lnTo>
                    <a:pt x="461542" y="1269852"/>
                  </a:lnTo>
                  <a:lnTo>
                    <a:pt x="506644" y="1281699"/>
                  </a:lnTo>
                  <a:lnTo>
                    <a:pt x="552953" y="1290317"/>
                  </a:lnTo>
                  <a:lnTo>
                    <a:pt x="600340" y="1295581"/>
                  </a:lnTo>
                  <a:lnTo>
                    <a:pt x="648681" y="1297363"/>
                  </a:lnTo>
                  <a:lnTo>
                    <a:pt x="697022" y="1295581"/>
                  </a:lnTo>
                  <a:lnTo>
                    <a:pt x="744410" y="1290317"/>
                  </a:lnTo>
                  <a:lnTo>
                    <a:pt x="790718" y="1281699"/>
                  </a:lnTo>
                  <a:lnTo>
                    <a:pt x="835820" y="1269852"/>
                  </a:lnTo>
                  <a:lnTo>
                    <a:pt x="879590" y="1254904"/>
                  </a:lnTo>
                  <a:lnTo>
                    <a:pt x="921902" y="1236980"/>
                  </a:lnTo>
                  <a:lnTo>
                    <a:pt x="962628" y="1216208"/>
                  </a:lnTo>
                  <a:lnTo>
                    <a:pt x="1001643" y="1192712"/>
                  </a:lnTo>
                  <a:lnTo>
                    <a:pt x="1038820" y="1166621"/>
                  </a:lnTo>
                  <a:lnTo>
                    <a:pt x="1074032" y="1138059"/>
                  </a:lnTo>
                  <a:lnTo>
                    <a:pt x="1107154" y="1107154"/>
                  </a:lnTo>
                  <a:lnTo>
                    <a:pt x="1138059" y="1074032"/>
                  </a:lnTo>
                  <a:lnTo>
                    <a:pt x="1166621" y="1038820"/>
                  </a:lnTo>
                  <a:lnTo>
                    <a:pt x="1192712" y="1001643"/>
                  </a:lnTo>
                  <a:lnTo>
                    <a:pt x="1216208" y="962628"/>
                  </a:lnTo>
                  <a:lnTo>
                    <a:pt x="1236980" y="921902"/>
                  </a:lnTo>
                  <a:lnTo>
                    <a:pt x="1254904" y="879590"/>
                  </a:lnTo>
                  <a:lnTo>
                    <a:pt x="1269852" y="835820"/>
                  </a:lnTo>
                  <a:lnTo>
                    <a:pt x="1281699" y="790718"/>
                  </a:lnTo>
                  <a:lnTo>
                    <a:pt x="1290317" y="744410"/>
                  </a:lnTo>
                  <a:lnTo>
                    <a:pt x="1295581" y="697022"/>
                  </a:lnTo>
                  <a:lnTo>
                    <a:pt x="1297363" y="648681"/>
                  </a:lnTo>
                  <a:lnTo>
                    <a:pt x="1296774" y="621022"/>
                  </a:lnTo>
                  <a:lnTo>
                    <a:pt x="1292155" y="566610"/>
                  </a:lnTo>
                  <a:lnTo>
                    <a:pt x="1277501" y="489283"/>
                  </a:lnTo>
                  <a:lnTo>
                    <a:pt x="1262947" y="440191"/>
                  </a:lnTo>
                  <a:lnTo>
                    <a:pt x="1244699" y="392793"/>
                  </a:lnTo>
                  <a:lnTo>
                    <a:pt x="1222926" y="347256"/>
                  </a:lnTo>
                  <a:lnTo>
                    <a:pt x="1197798" y="303752"/>
                  </a:lnTo>
                  <a:lnTo>
                    <a:pt x="1169484" y="262448"/>
                  </a:lnTo>
                  <a:lnTo>
                    <a:pt x="1138153" y="223515"/>
                  </a:lnTo>
                  <a:lnTo>
                    <a:pt x="1103976" y="187120"/>
                  </a:lnTo>
                  <a:lnTo>
                    <a:pt x="1067121" y="153433"/>
                  </a:lnTo>
                  <a:lnTo>
                    <a:pt x="1027759" y="122624"/>
                  </a:lnTo>
                  <a:lnTo>
                    <a:pt x="986640" y="95217"/>
                  </a:lnTo>
                  <a:lnTo>
                    <a:pt x="943406" y="70934"/>
                  </a:lnTo>
                  <a:lnTo>
                    <a:pt x="898220" y="49940"/>
                  </a:lnTo>
                  <a:lnTo>
                    <a:pt x="851245" y="32396"/>
                  </a:lnTo>
                  <a:lnTo>
                    <a:pt x="802641" y="18468"/>
                  </a:lnTo>
                  <a:lnTo>
                    <a:pt x="752571" y="8316"/>
                  </a:lnTo>
                  <a:lnTo>
                    <a:pt x="701197" y="2106"/>
                  </a:lnTo>
                  <a:lnTo>
                    <a:pt x="648681" y="0"/>
                  </a:lnTo>
                  <a:close/>
                </a:path>
              </a:pathLst>
            </a:custGeom>
            <a:solidFill>
              <a:srgbClr val="11A74F"/>
            </a:solidFill>
          </p:spPr>
          <p:txBody>
            <a:bodyPr wrap="square" lIns="0" tIns="0" rIns="0" bIns="0" rtlCol="0"/>
            <a:lstStyle/>
            <a:p>
              <a:endParaRPr sz="662"/>
            </a:p>
          </p:txBody>
        </p:sp>
        <p:sp>
          <p:nvSpPr>
            <p:cNvPr id="18" name="object 5">
              <a:extLst>
                <a:ext uri="{FF2B5EF4-FFF2-40B4-BE49-F238E27FC236}">
                  <a16:creationId xmlns="" xmlns:a16="http://schemas.microsoft.com/office/drawing/2014/main" id="{D4D30272-22CD-5149-96C3-275B1349ABB2}"/>
                </a:ext>
              </a:extLst>
            </p:cNvPr>
            <p:cNvSpPr/>
            <p:nvPr/>
          </p:nvSpPr>
          <p:spPr>
            <a:xfrm>
              <a:off x="7856530" y="4061969"/>
              <a:ext cx="1413957" cy="1413957"/>
            </a:xfrm>
            <a:custGeom>
              <a:avLst/>
              <a:gdLst/>
              <a:ahLst/>
              <a:cxnLst/>
              <a:rect l="l" t="t" r="r" b="b"/>
              <a:pathLst>
                <a:path w="2331719" h="2331720">
                  <a:moveTo>
                    <a:pt x="1170893" y="0"/>
                  </a:moveTo>
                  <a:lnTo>
                    <a:pt x="1119211" y="906"/>
                  </a:lnTo>
                  <a:lnTo>
                    <a:pt x="1067934" y="4095"/>
                  </a:lnTo>
                  <a:lnTo>
                    <a:pt x="1017121" y="9526"/>
                  </a:lnTo>
                  <a:lnTo>
                    <a:pt x="966834" y="17156"/>
                  </a:lnTo>
                  <a:lnTo>
                    <a:pt x="917134" y="26943"/>
                  </a:lnTo>
                  <a:lnTo>
                    <a:pt x="868081" y="38847"/>
                  </a:lnTo>
                  <a:lnTo>
                    <a:pt x="819736" y="52826"/>
                  </a:lnTo>
                  <a:lnTo>
                    <a:pt x="772159" y="68837"/>
                  </a:lnTo>
                  <a:lnTo>
                    <a:pt x="725412" y="86838"/>
                  </a:lnTo>
                  <a:lnTo>
                    <a:pt x="679555" y="106790"/>
                  </a:lnTo>
                  <a:lnTo>
                    <a:pt x="633980" y="128997"/>
                  </a:lnTo>
                  <a:lnTo>
                    <a:pt x="589453" y="153132"/>
                  </a:lnTo>
                  <a:lnTo>
                    <a:pt x="546036" y="179151"/>
                  </a:lnTo>
                  <a:lnTo>
                    <a:pt x="503793" y="207008"/>
                  </a:lnTo>
                  <a:lnTo>
                    <a:pt x="462785" y="236659"/>
                  </a:lnTo>
                  <a:lnTo>
                    <a:pt x="423076" y="268058"/>
                  </a:lnTo>
                  <a:lnTo>
                    <a:pt x="384728" y="301162"/>
                  </a:lnTo>
                  <a:lnTo>
                    <a:pt x="347802" y="335924"/>
                  </a:lnTo>
                  <a:lnTo>
                    <a:pt x="312362" y="372300"/>
                  </a:lnTo>
                  <a:lnTo>
                    <a:pt x="279482" y="409067"/>
                  </a:lnTo>
                  <a:lnTo>
                    <a:pt x="248118" y="447272"/>
                  </a:lnTo>
                  <a:lnTo>
                    <a:pt x="218328" y="486875"/>
                  </a:lnTo>
                  <a:lnTo>
                    <a:pt x="190172" y="527838"/>
                  </a:lnTo>
                  <a:lnTo>
                    <a:pt x="163706" y="570121"/>
                  </a:lnTo>
                  <a:lnTo>
                    <a:pt x="138991" y="613685"/>
                  </a:lnTo>
                  <a:lnTo>
                    <a:pt x="116084" y="658492"/>
                  </a:lnTo>
                  <a:lnTo>
                    <a:pt x="95044" y="704500"/>
                  </a:lnTo>
                  <a:lnTo>
                    <a:pt x="75929" y="751673"/>
                  </a:lnTo>
                  <a:lnTo>
                    <a:pt x="58797" y="799970"/>
                  </a:lnTo>
                  <a:lnTo>
                    <a:pt x="43708" y="849351"/>
                  </a:lnTo>
                  <a:lnTo>
                    <a:pt x="30719" y="899779"/>
                  </a:lnTo>
                  <a:lnTo>
                    <a:pt x="19890" y="951214"/>
                  </a:lnTo>
                  <a:lnTo>
                    <a:pt x="12012" y="998554"/>
                  </a:lnTo>
                  <a:lnTo>
                    <a:pt x="6114" y="1045769"/>
                  </a:lnTo>
                  <a:lnTo>
                    <a:pt x="2166" y="1092816"/>
                  </a:lnTo>
                  <a:lnTo>
                    <a:pt x="138" y="1139649"/>
                  </a:lnTo>
                  <a:lnTo>
                    <a:pt x="0" y="1186225"/>
                  </a:lnTo>
                  <a:lnTo>
                    <a:pt x="1720" y="1232501"/>
                  </a:lnTo>
                  <a:lnTo>
                    <a:pt x="5270" y="1278431"/>
                  </a:lnTo>
                  <a:lnTo>
                    <a:pt x="10619" y="1323971"/>
                  </a:lnTo>
                  <a:lnTo>
                    <a:pt x="17737" y="1369078"/>
                  </a:lnTo>
                  <a:lnTo>
                    <a:pt x="26594" y="1413708"/>
                  </a:lnTo>
                  <a:lnTo>
                    <a:pt x="37159" y="1457816"/>
                  </a:lnTo>
                  <a:lnTo>
                    <a:pt x="49402" y="1501358"/>
                  </a:lnTo>
                  <a:lnTo>
                    <a:pt x="63293" y="1544290"/>
                  </a:lnTo>
                  <a:lnTo>
                    <a:pt x="78803" y="1586569"/>
                  </a:lnTo>
                  <a:lnTo>
                    <a:pt x="95900" y="1628149"/>
                  </a:lnTo>
                  <a:lnTo>
                    <a:pt x="114554" y="1668987"/>
                  </a:lnTo>
                  <a:lnTo>
                    <a:pt x="134736" y="1709038"/>
                  </a:lnTo>
                  <a:lnTo>
                    <a:pt x="156415" y="1748260"/>
                  </a:lnTo>
                  <a:lnTo>
                    <a:pt x="179562" y="1786606"/>
                  </a:lnTo>
                  <a:lnTo>
                    <a:pt x="204145" y="1824034"/>
                  </a:lnTo>
                  <a:lnTo>
                    <a:pt x="230134" y="1860500"/>
                  </a:lnTo>
                  <a:lnTo>
                    <a:pt x="257500" y="1895958"/>
                  </a:lnTo>
                  <a:lnTo>
                    <a:pt x="286213" y="1930366"/>
                  </a:lnTo>
                  <a:lnTo>
                    <a:pt x="316241" y="1963678"/>
                  </a:lnTo>
                  <a:lnTo>
                    <a:pt x="347555" y="1995851"/>
                  </a:lnTo>
                  <a:lnTo>
                    <a:pt x="380125" y="2026842"/>
                  </a:lnTo>
                  <a:lnTo>
                    <a:pt x="413921" y="2056604"/>
                  </a:lnTo>
                  <a:lnTo>
                    <a:pt x="448912" y="2085095"/>
                  </a:lnTo>
                  <a:lnTo>
                    <a:pt x="485068" y="2112271"/>
                  </a:lnTo>
                  <a:lnTo>
                    <a:pt x="522359" y="2138087"/>
                  </a:lnTo>
                  <a:lnTo>
                    <a:pt x="560755" y="2162499"/>
                  </a:lnTo>
                  <a:lnTo>
                    <a:pt x="600226" y="2185463"/>
                  </a:lnTo>
                  <a:lnTo>
                    <a:pt x="640741" y="2206935"/>
                  </a:lnTo>
                  <a:lnTo>
                    <a:pt x="682270" y="2226871"/>
                  </a:lnTo>
                  <a:lnTo>
                    <a:pt x="724783" y="2245227"/>
                  </a:lnTo>
                  <a:lnTo>
                    <a:pt x="768251" y="2261959"/>
                  </a:lnTo>
                  <a:lnTo>
                    <a:pt x="812642" y="2277022"/>
                  </a:lnTo>
                  <a:lnTo>
                    <a:pt x="857926" y="2290372"/>
                  </a:lnTo>
                  <a:lnTo>
                    <a:pt x="904074" y="2301966"/>
                  </a:lnTo>
                  <a:lnTo>
                    <a:pt x="951055" y="2311759"/>
                  </a:lnTo>
                  <a:lnTo>
                    <a:pt x="998395" y="2319638"/>
                  </a:lnTo>
                  <a:lnTo>
                    <a:pt x="1045610" y="2325536"/>
                  </a:lnTo>
                  <a:lnTo>
                    <a:pt x="1092657" y="2329485"/>
                  </a:lnTo>
                  <a:lnTo>
                    <a:pt x="1139490" y="2331513"/>
                  </a:lnTo>
                  <a:lnTo>
                    <a:pt x="1186067" y="2331652"/>
                  </a:lnTo>
                  <a:lnTo>
                    <a:pt x="1232342" y="2329932"/>
                  </a:lnTo>
                  <a:lnTo>
                    <a:pt x="1278272" y="2326382"/>
                  </a:lnTo>
                  <a:lnTo>
                    <a:pt x="1323813" y="2321033"/>
                  </a:lnTo>
                  <a:lnTo>
                    <a:pt x="1368921" y="2313916"/>
                  </a:lnTo>
                  <a:lnTo>
                    <a:pt x="1413551" y="2305060"/>
                  </a:lnTo>
                  <a:lnTo>
                    <a:pt x="1457659" y="2294495"/>
                  </a:lnTo>
                  <a:lnTo>
                    <a:pt x="1501201" y="2282252"/>
                  </a:lnTo>
                  <a:lnTo>
                    <a:pt x="1544134" y="2268360"/>
                  </a:lnTo>
                  <a:lnTo>
                    <a:pt x="1586413" y="2252851"/>
                  </a:lnTo>
                  <a:lnTo>
                    <a:pt x="1627993" y="2235754"/>
                  </a:lnTo>
                  <a:lnTo>
                    <a:pt x="1668831" y="2217100"/>
                  </a:lnTo>
                  <a:lnTo>
                    <a:pt x="1708883" y="2196918"/>
                  </a:lnTo>
                  <a:lnTo>
                    <a:pt x="1748105" y="2175239"/>
                  </a:lnTo>
                  <a:lnTo>
                    <a:pt x="1786452" y="2152092"/>
                  </a:lnTo>
                  <a:lnTo>
                    <a:pt x="1823881" y="2127509"/>
                  </a:lnTo>
                  <a:lnTo>
                    <a:pt x="1860346" y="2101520"/>
                  </a:lnTo>
                  <a:lnTo>
                    <a:pt x="1895805" y="2074154"/>
                  </a:lnTo>
                  <a:lnTo>
                    <a:pt x="1930213" y="2045441"/>
                  </a:lnTo>
                  <a:lnTo>
                    <a:pt x="1963526" y="2015413"/>
                  </a:lnTo>
                  <a:lnTo>
                    <a:pt x="1995700" y="1984099"/>
                  </a:lnTo>
                  <a:lnTo>
                    <a:pt x="2026690" y="1951529"/>
                  </a:lnTo>
                  <a:lnTo>
                    <a:pt x="2056453" y="1917733"/>
                  </a:lnTo>
                  <a:lnTo>
                    <a:pt x="2084944" y="1882742"/>
                  </a:lnTo>
                  <a:lnTo>
                    <a:pt x="2112120" y="1846586"/>
                  </a:lnTo>
                  <a:lnTo>
                    <a:pt x="2137937" y="1809295"/>
                  </a:lnTo>
                  <a:lnTo>
                    <a:pt x="2162349" y="1770900"/>
                  </a:lnTo>
                  <a:lnTo>
                    <a:pt x="2185313" y="1731429"/>
                  </a:lnTo>
                  <a:lnTo>
                    <a:pt x="2206786" y="1690915"/>
                  </a:lnTo>
                  <a:lnTo>
                    <a:pt x="2226722" y="1649386"/>
                  </a:lnTo>
                  <a:lnTo>
                    <a:pt x="2245078" y="1606873"/>
                  </a:lnTo>
                  <a:lnTo>
                    <a:pt x="2261810" y="1563406"/>
                  </a:lnTo>
                  <a:lnTo>
                    <a:pt x="2276873" y="1519016"/>
                  </a:lnTo>
                  <a:lnTo>
                    <a:pt x="2290223" y="1473732"/>
                  </a:lnTo>
                  <a:lnTo>
                    <a:pt x="2301817" y="1427584"/>
                  </a:lnTo>
                  <a:lnTo>
                    <a:pt x="2311610" y="1380604"/>
                  </a:lnTo>
                  <a:lnTo>
                    <a:pt x="2319727" y="1331550"/>
                  </a:lnTo>
                  <a:lnTo>
                    <a:pt x="2325702" y="1282631"/>
                  </a:lnTo>
                  <a:lnTo>
                    <a:pt x="2329583" y="1233896"/>
                  </a:lnTo>
                  <a:lnTo>
                    <a:pt x="2331421" y="1185395"/>
                  </a:lnTo>
                  <a:lnTo>
                    <a:pt x="2331155" y="1133605"/>
                  </a:lnTo>
                  <a:lnTo>
                    <a:pt x="2328594" y="1082203"/>
                  </a:lnTo>
                  <a:lnTo>
                    <a:pt x="2323779" y="1031249"/>
                  </a:lnTo>
                  <a:lnTo>
                    <a:pt x="2316752" y="980804"/>
                  </a:lnTo>
                  <a:lnTo>
                    <a:pt x="2307554" y="930929"/>
                  </a:lnTo>
                  <a:lnTo>
                    <a:pt x="2296229" y="881685"/>
                  </a:lnTo>
                  <a:lnTo>
                    <a:pt x="2282816" y="833133"/>
                  </a:lnTo>
                  <a:lnTo>
                    <a:pt x="2267359" y="785334"/>
                  </a:lnTo>
                  <a:lnTo>
                    <a:pt x="2249898" y="738348"/>
                  </a:lnTo>
                  <a:lnTo>
                    <a:pt x="2230475" y="692236"/>
                  </a:lnTo>
                  <a:lnTo>
                    <a:pt x="2209132" y="647059"/>
                  </a:lnTo>
                  <a:lnTo>
                    <a:pt x="2185911" y="602878"/>
                  </a:lnTo>
                  <a:lnTo>
                    <a:pt x="2160853" y="559753"/>
                  </a:lnTo>
                  <a:lnTo>
                    <a:pt x="2134000" y="517747"/>
                  </a:lnTo>
                  <a:lnTo>
                    <a:pt x="2105394" y="476918"/>
                  </a:lnTo>
                  <a:lnTo>
                    <a:pt x="2075077" y="437329"/>
                  </a:lnTo>
                  <a:lnTo>
                    <a:pt x="2043089" y="399040"/>
                  </a:lnTo>
                  <a:lnTo>
                    <a:pt x="2009473" y="362112"/>
                  </a:lnTo>
                  <a:lnTo>
                    <a:pt x="1976178" y="328453"/>
                  </a:lnTo>
                  <a:lnTo>
                    <a:pt x="1941497" y="296120"/>
                  </a:lnTo>
                  <a:lnTo>
                    <a:pt x="1905463" y="265165"/>
                  </a:lnTo>
                  <a:lnTo>
                    <a:pt x="1868114" y="235640"/>
                  </a:lnTo>
                  <a:lnTo>
                    <a:pt x="1829482" y="207597"/>
                  </a:lnTo>
                  <a:lnTo>
                    <a:pt x="1789605" y="181086"/>
                  </a:lnTo>
                  <a:lnTo>
                    <a:pt x="1748517" y="156161"/>
                  </a:lnTo>
                  <a:lnTo>
                    <a:pt x="1706253" y="132873"/>
                  </a:lnTo>
                  <a:lnTo>
                    <a:pt x="1662849" y="111274"/>
                  </a:lnTo>
                  <a:lnTo>
                    <a:pt x="1618340" y="91414"/>
                  </a:lnTo>
                  <a:lnTo>
                    <a:pt x="1572760" y="73348"/>
                  </a:lnTo>
                  <a:lnTo>
                    <a:pt x="1526146" y="57125"/>
                  </a:lnTo>
                  <a:lnTo>
                    <a:pt x="1478532" y="42798"/>
                  </a:lnTo>
                  <a:lnTo>
                    <a:pt x="1429953" y="30418"/>
                  </a:lnTo>
                  <a:lnTo>
                    <a:pt x="1380445" y="20038"/>
                  </a:lnTo>
                  <a:lnTo>
                    <a:pt x="1327755" y="11396"/>
                  </a:lnTo>
                  <a:lnTo>
                    <a:pt x="1275225" y="5203"/>
                  </a:lnTo>
                  <a:lnTo>
                    <a:pt x="1222918" y="1418"/>
                  </a:lnTo>
                  <a:lnTo>
                    <a:pt x="1170893" y="0"/>
                  </a:lnTo>
                  <a:close/>
                </a:path>
              </a:pathLst>
            </a:custGeom>
            <a:solidFill>
              <a:srgbClr val="11A74F"/>
            </a:solidFill>
          </p:spPr>
          <p:txBody>
            <a:bodyPr wrap="square" lIns="0" tIns="0" rIns="0" bIns="0" rtlCol="0"/>
            <a:lstStyle/>
            <a:p>
              <a:endParaRPr sz="662"/>
            </a:p>
          </p:txBody>
        </p:sp>
        <p:sp>
          <p:nvSpPr>
            <p:cNvPr id="19" name="object 6">
              <a:extLst>
                <a:ext uri="{FF2B5EF4-FFF2-40B4-BE49-F238E27FC236}">
                  <a16:creationId xmlns="" xmlns:a16="http://schemas.microsoft.com/office/drawing/2014/main" id="{0A457BB9-D726-0A47-AAF9-BD52F80FF4DF}"/>
                </a:ext>
              </a:extLst>
            </p:cNvPr>
            <p:cNvSpPr/>
            <p:nvPr/>
          </p:nvSpPr>
          <p:spPr>
            <a:xfrm>
              <a:off x="2149698" y="2803417"/>
              <a:ext cx="1172522" cy="1172522"/>
            </a:xfrm>
            <a:custGeom>
              <a:avLst/>
              <a:gdLst/>
              <a:ahLst/>
              <a:cxnLst/>
              <a:rect l="l" t="t" r="r" b="b"/>
              <a:pathLst>
                <a:path w="1933575" h="1933575">
                  <a:moveTo>
                    <a:pt x="945867" y="0"/>
                  </a:moveTo>
                  <a:lnTo>
                    <a:pt x="896743" y="2357"/>
                  </a:lnTo>
                  <a:lnTo>
                    <a:pt x="848030" y="7200"/>
                  </a:lnTo>
                  <a:lnTo>
                    <a:pt x="799816" y="14481"/>
                  </a:lnTo>
                  <a:lnTo>
                    <a:pt x="752184" y="24156"/>
                  </a:lnTo>
                  <a:lnTo>
                    <a:pt x="705220" y="36178"/>
                  </a:lnTo>
                  <a:lnTo>
                    <a:pt x="659010" y="50501"/>
                  </a:lnTo>
                  <a:lnTo>
                    <a:pt x="608311" y="69200"/>
                  </a:lnTo>
                  <a:lnTo>
                    <a:pt x="558787" y="90663"/>
                  </a:lnTo>
                  <a:lnTo>
                    <a:pt x="510556" y="114825"/>
                  </a:lnTo>
                  <a:lnTo>
                    <a:pt x="463736" y="141617"/>
                  </a:lnTo>
                  <a:lnTo>
                    <a:pt x="418444" y="170973"/>
                  </a:lnTo>
                  <a:lnTo>
                    <a:pt x="374798" y="202828"/>
                  </a:lnTo>
                  <a:lnTo>
                    <a:pt x="332915" y="237113"/>
                  </a:lnTo>
                  <a:lnTo>
                    <a:pt x="297176" y="269658"/>
                  </a:lnTo>
                  <a:lnTo>
                    <a:pt x="263019" y="304040"/>
                  </a:lnTo>
                  <a:lnTo>
                    <a:pt x="230530" y="340213"/>
                  </a:lnTo>
                  <a:lnTo>
                    <a:pt x="199793" y="378132"/>
                  </a:lnTo>
                  <a:lnTo>
                    <a:pt x="170895" y="417751"/>
                  </a:lnTo>
                  <a:lnTo>
                    <a:pt x="143919" y="459027"/>
                  </a:lnTo>
                  <a:lnTo>
                    <a:pt x="118952" y="501914"/>
                  </a:lnTo>
                  <a:lnTo>
                    <a:pt x="96078" y="546367"/>
                  </a:lnTo>
                  <a:lnTo>
                    <a:pt x="75383" y="592340"/>
                  </a:lnTo>
                  <a:lnTo>
                    <a:pt x="56953" y="639789"/>
                  </a:lnTo>
                  <a:lnTo>
                    <a:pt x="40871" y="688670"/>
                  </a:lnTo>
                  <a:lnTo>
                    <a:pt x="28164" y="735149"/>
                  </a:lnTo>
                  <a:lnTo>
                    <a:pt x="17864" y="781721"/>
                  </a:lnTo>
                  <a:lnTo>
                    <a:pt x="9935" y="828316"/>
                  </a:lnTo>
                  <a:lnTo>
                    <a:pt x="4340" y="874865"/>
                  </a:lnTo>
                  <a:lnTo>
                    <a:pt x="1040" y="921298"/>
                  </a:lnTo>
                  <a:lnTo>
                    <a:pt x="0" y="967545"/>
                  </a:lnTo>
                  <a:lnTo>
                    <a:pt x="1180" y="1013538"/>
                  </a:lnTo>
                  <a:lnTo>
                    <a:pt x="4544" y="1059206"/>
                  </a:lnTo>
                  <a:lnTo>
                    <a:pt x="10054" y="1104481"/>
                  </a:lnTo>
                  <a:lnTo>
                    <a:pt x="17673" y="1149293"/>
                  </a:lnTo>
                  <a:lnTo>
                    <a:pt x="27364" y="1193571"/>
                  </a:lnTo>
                  <a:lnTo>
                    <a:pt x="39089" y="1237248"/>
                  </a:lnTo>
                  <a:lnTo>
                    <a:pt x="52810" y="1280253"/>
                  </a:lnTo>
                  <a:lnTo>
                    <a:pt x="68491" y="1322517"/>
                  </a:lnTo>
                  <a:lnTo>
                    <a:pt x="86093" y="1363970"/>
                  </a:lnTo>
                  <a:lnTo>
                    <a:pt x="105580" y="1404542"/>
                  </a:lnTo>
                  <a:lnTo>
                    <a:pt x="126914" y="1444166"/>
                  </a:lnTo>
                  <a:lnTo>
                    <a:pt x="150057" y="1482770"/>
                  </a:lnTo>
                  <a:lnTo>
                    <a:pt x="174973" y="1520285"/>
                  </a:lnTo>
                  <a:lnTo>
                    <a:pt x="201623" y="1556643"/>
                  </a:lnTo>
                  <a:lnTo>
                    <a:pt x="229971" y="1591772"/>
                  </a:lnTo>
                  <a:lnTo>
                    <a:pt x="259978" y="1625605"/>
                  </a:lnTo>
                  <a:lnTo>
                    <a:pt x="291608" y="1658071"/>
                  </a:lnTo>
                  <a:lnTo>
                    <a:pt x="324823" y="1689102"/>
                  </a:lnTo>
                  <a:lnTo>
                    <a:pt x="359586" y="1718626"/>
                  </a:lnTo>
                  <a:lnTo>
                    <a:pt x="395859" y="1746576"/>
                  </a:lnTo>
                  <a:lnTo>
                    <a:pt x="433605" y="1772881"/>
                  </a:lnTo>
                  <a:lnTo>
                    <a:pt x="472786" y="1797473"/>
                  </a:lnTo>
                  <a:lnTo>
                    <a:pt x="513366" y="1820280"/>
                  </a:lnTo>
                  <a:lnTo>
                    <a:pt x="555305" y="1841235"/>
                  </a:lnTo>
                  <a:lnTo>
                    <a:pt x="598568" y="1860268"/>
                  </a:lnTo>
                  <a:lnTo>
                    <a:pt x="643117" y="1877308"/>
                  </a:lnTo>
                  <a:lnTo>
                    <a:pt x="688914" y="1892287"/>
                  </a:lnTo>
                  <a:lnTo>
                    <a:pt x="735394" y="1904995"/>
                  </a:lnTo>
                  <a:lnTo>
                    <a:pt x="781966" y="1915295"/>
                  </a:lnTo>
                  <a:lnTo>
                    <a:pt x="828561" y="1923224"/>
                  </a:lnTo>
                  <a:lnTo>
                    <a:pt x="875110" y="1928819"/>
                  </a:lnTo>
                  <a:lnTo>
                    <a:pt x="921543" y="1932118"/>
                  </a:lnTo>
                  <a:lnTo>
                    <a:pt x="967791" y="1933159"/>
                  </a:lnTo>
                  <a:lnTo>
                    <a:pt x="1013784" y="1931979"/>
                  </a:lnTo>
                  <a:lnTo>
                    <a:pt x="1059453" y="1928615"/>
                  </a:lnTo>
                  <a:lnTo>
                    <a:pt x="1104728" y="1923105"/>
                  </a:lnTo>
                  <a:lnTo>
                    <a:pt x="1149540" y="1915486"/>
                  </a:lnTo>
                  <a:lnTo>
                    <a:pt x="1193819" y="1905795"/>
                  </a:lnTo>
                  <a:lnTo>
                    <a:pt x="1237495" y="1894070"/>
                  </a:lnTo>
                  <a:lnTo>
                    <a:pt x="1280501" y="1880349"/>
                  </a:lnTo>
                  <a:lnTo>
                    <a:pt x="1322765" y="1864668"/>
                  </a:lnTo>
                  <a:lnTo>
                    <a:pt x="1364218" y="1847066"/>
                  </a:lnTo>
                  <a:lnTo>
                    <a:pt x="1404791" y="1827579"/>
                  </a:lnTo>
                  <a:lnTo>
                    <a:pt x="1444414" y="1806245"/>
                  </a:lnTo>
                  <a:lnTo>
                    <a:pt x="1483019" y="1783102"/>
                  </a:lnTo>
                  <a:lnTo>
                    <a:pt x="1520534" y="1758186"/>
                  </a:lnTo>
                  <a:lnTo>
                    <a:pt x="1556892" y="1731536"/>
                  </a:lnTo>
                  <a:lnTo>
                    <a:pt x="1592022" y="1703188"/>
                  </a:lnTo>
                  <a:lnTo>
                    <a:pt x="1625855" y="1673181"/>
                  </a:lnTo>
                  <a:lnTo>
                    <a:pt x="1658321" y="1641551"/>
                  </a:lnTo>
                  <a:lnTo>
                    <a:pt x="1689351" y="1608336"/>
                  </a:lnTo>
                  <a:lnTo>
                    <a:pt x="1718876" y="1573573"/>
                  </a:lnTo>
                  <a:lnTo>
                    <a:pt x="1746825" y="1537300"/>
                  </a:lnTo>
                  <a:lnTo>
                    <a:pt x="1773130" y="1499554"/>
                  </a:lnTo>
                  <a:lnTo>
                    <a:pt x="1797721" y="1460373"/>
                  </a:lnTo>
                  <a:lnTo>
                    <a:pt x="1820528" y="1419793"/>
                  </a:lnTo>
                  <a:lnTo>
                    <a:pt x="1841482" y="1377853"/>
                  </a:lnTo>
                  <a:lnTo>
                    <a:pt x="1860514" y="1334590"/>
                  </a:lnTo>
                  <a:lnTo>
                    <a:pt x="1877554" y="1290042"/>
                  </a:lnTo>
                  <a:lnTo>
                    <a:pt x="1892532" y="1244244"/>
                  </a:lnTo>
                  <a:lnTo>
                    <a:pt x="1903532" y="1204511"/>
                  </a:lnTo>
                  <a:lnTo>
                    <a:pt x="1912759" y="1164704"/>
                  </a:lnTo>
                  <a:lnTo>
                    <a:pt x="1920247" y="1124867"/>
                  </a:lnTo>
                  <a:lnTo>
                    <a:pt x="1926029" y="1085045"/>
                  </a:lnTo>
                  <a:lnTo>
                    <a:pt x="1930999" y="1033791"/>
                  </a:lnTo>
                  <a:lnTo>
                    <a:pt x="1933205" y="982721"/>
                  </a:lnTo>
                  <a:lnTo>
                    <a:pt x="1932694" y="931930"/>
                  </a:lnTo>
                  <a:lnTo>
                    <a:pt x="1929518" y="881509"/>
                  </a:lnTo>
                  <a:lnTo>
                    <a:pt x="1923727" y="831553"/>
                  </a:lnTo>
                  <a:lnTo>
                    <a:pt x="1915370" y="782154"/>
                  </a:lnTo>
                  <a:lnTo>
                    <a:pt x="1904499" y="733404"/>
                  </a:lnTo>
                  <a:lnTo>
                    <a:pt x="1891162" y="685398"/>
                  </a:lnTo>
                  <a:lnTo>
                    <a:pt x="1875412" y="638228"/>
                  </a:lnTo>
                  <a:lnTo>
                    <a:pt x="1857296" y="591987"/>
                  </a:lnTo>
                  <a:lnTo>
                    <a:pt x="1836867" y="546769"/>
                  </a:lnTo>
                  <a:lnTo>
                    <a:pt x="1814173" y="502665"/>
                  </a:lnTo>
                  <a:lnTo>
                    <a:pt x="1789265" y="459770"/>
                  </a:lnTo>
                  <a:lnTo>
                    <a:pt x="1762193" y="418177"/>
                  </a:lnTo>
                  <a:lnTo>
                    <a:pt x="1733008" y="377978"/>
                  </a:lnTo>
                  <a:lnTo>
                    <a:pt x="1702199" y="339777"/>
                  </a:lnTo>
                  <a:lnTo>
                    <a:pt x="1669430" y="303113"/>
                  </a:lnTo>
                  <a:lnTo>
                    <a:pt x="1634749" y="268074"/>
                  </a:lnTo>
                  <a:lnTo>
                    <a:pt x="1598204" y="234751"/>
                  </a:lnTo>
                  <a:lnTo>
                    <a:pt x="1559843" y="203231"/>
                  </a:lnTo>
                  <a:lnTo>
                    <a:pt x="1519714" y="173605"/>
                  </a:lnTo>
                  <a:lnTo>
                    <a:pt x="1477864" y="145963"/>
                  </a:lnTo>
                  <a:lnTo>
                    <a:pt x="1434342" y="120393"/>
                  </a:lnTo>
                  <a:lnTo>
                    <a:pt x="1389196" y="96985"/>
                  </a:lnTo>
                  <a:lnTo>
                    <a:pt x="1342473" y="75828"/>
                  </a:lnTo>
                  <a:lnTo>
                    <a:pt x="1294221" y="57012"/>
                  </a:lnTo>
                  <a:lnTo>
                    <a:pt x="1244489" y="40627"/>
                  </a:lnTo>
                  <a:lnTo>
                    <a:pt x="1194684" y="27104"/>
                  </a:lnTo>
                  <a:lnTo>
                    <a:pt x="1144780" y="16344"/>
                  </a:lnTo>
                  <a:lnTo>
                    <a:pt x="1094860" y="8300"/>
                  </a:lnTo>
                  <a:lnTo>
                    <a:pt x="1045011" y="2925"/>
                  </a:lnTo>
                  <a:lnTo>
                    <a:pt x="995319" y="173"/>
                  </a:lnTo>
                  <a:lnTo>
                    <a:pt x="945867" y="0"/>
                  </a:lnTo>
                  <a:close/>
                </a:path>
              </a:pathLst>
            </a:custGeom>
            <a:solidFill>
              <a:srgbClr val="11A74F"/>
            </a:solidFill>
          </p:spPr>
          <p:txBody>
            <a:bodyPr wrap="square" lIns="0" tIns="0" rIns="0" bIns="0" rtlCol="0"/>
            <a:lstStyle/>
            <a:p>
              <a:endParaRPr sz="662"/>
            </a:p>
          </p:txBody>
        </p:sp>
        <p:grpSp>
          <p:nvGrpSpPr>
            <p:cNvPr id="20" name="object 7">
              <a:extLst>
                <a:ext uri="{FF2B5EF4-FFF2-40B4-BE49-F238E27FC236}">
                  <a16:creationId xmlns="" xmlns:a16="http://schemas.microsoft.com/office/drawing/2014/main" id="{BAC95F83-96EB-DD47-9F5C-010A058453A4}"/>
                </a:ext>
              </a:extLst>
            </p:cNvPr>
            <p:cNvGrpSpPr/>
            <p:nvPr/>
          </p:nvGrpSpPr>
          <p:grpSpPr>
            <a:xfrm>
              <a:off x="2998311" y="1390196"/>
              <a:ext cx="6048209" cy="4520658"/>
              <a:chOff x="4921878" y="2654358"/>
              <a:chExt cx="9973945" cy="7454900"/>
            </a:xfrm>
          </p:grpSpPr>
          <p:sp>
            <p:nvSpPr>
              <p:cNvPr id="21" name="object 8">
                <a:extLst>
                  <a:ext uri="{FF2B5EF4-FFF2-40B4-BE49-F238E27FC236}">
                    <a16:creationId xmlns="" xmlns:a16="http://schemas.microsoft.com/office/drawing/2014/main" id="{0A66703E-63C9-5F46-BA28-1D8C18DFEFE9}"/>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54" y="0"/>
                    </a:lnTo>
                    <a:lnTo>
                      <a:pt x="1755063" y="5791"/>
                    </a:lnTo>
                    <a:lnTo>
                      <a:pt x="1716341" y="22136"/>
                    </a:lnTo>
                    <a:lnTo>
                      <a:pt x="1683524" y="47485"/>
                    </a:lnTo>
                    <a:lnTo>
                      <a:pt x="1658175" y="80289"/>
                    </a:lnTo>
                    <a:lnTo>
                      <a:pt x="1641830" y="119011"/>
                    </a:lnTo>
                    <a:lnTo>
                      <a:pt x="1636039" y="162102"/>
                    </a:lnTo>
                    <a:lnTo>
                      <a:pt x="1641830" y="205193"/>
                    </a:lnTo>
                    <a:lnTo>
                      <a:pt x="1658175" y="243916"/>
                    </a:lnTo>
                    <a:lnTo>
                      <a:pt x="1683524" y="276733"/>
                    </a:lnTo>
                    <a:lnTo>
                      <a:pt x="1716341" y="302069"/>
                    </a:lnTo>
                    <a:lnTo>
                      <a:pt x="1755063" y="318414"/>
                    </a:lnTo>
                    <a:lnTo>
                      <a:pt x="1798154" y="324205"/>
                    </a:lnTo>
                    <a:lnTo>
                      <a:pt x="1841246" y="318414"/>
                    </a:lnTo>
                    <a:lnTo>
                      <a:pt x="1879968" y="302069"/>
                    </a:lnTo>
                    <a:lnTo>
                      <a:pt x="1912772" y="276733"/>
                    </a:lnTo>
                    <a:lnTo>
                      <a:pt x="1938121" y="243916"/>
                    </a:lnTo>
                    <a:lnTo>
                      <a:pt x="1954466" y="205193"/>
                    </a:lnTo>
                    <a:lnTo>
                      <a:pt x="1960257" y="162102"/>
                    </a:lnTo>
                    <a:close/>
                  </a:path>
                  <a:path w="1962784" h="2146300">
                    <a:moveTo>
                      <a:pt x="1962632" y="1181404"/>
                    </a:moveTo>
                    <a:lnTo>
                      <a:pt x="1962111" y="1129830"/>
                    </a:lnTo>
                    <a:lnTo>
                      <a:pt x="1958886" y="1078649"/>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81"/>
                    </a:lnTo>
                    <a:lnTo>
                      <a:pt x="1789010" y="608241"/>
                    </a:lnTo>
                    <a:lnTo>
                      <a:pt x="1759381" y="567436"/>
                    </a:lnTo>
                    <a:lnTo>
                      <a:pt x="1728101" y="528650"/>
                    </a:lnTo>
                    <a:lnTo>
                      <a:pt x="1694840" y="491426"/>
                    </a:lnTo>
                    <a:lnTo>
                      <a:pt x="1659623" y="455853"/>
                    </a:lnTo>
                    <a:lnTo>
                      <a:pt x="1622526" y="422021"/>
                    </a:lnTo>
                    <a:lnTo>
                      <a:pt x="1583588" y="390017"/>
                    </a:lnTo>
                    <a:lnTo>
                      <a:pt x="1542846" y="359943"/>
                    </a:lnTo>
                    <a:lnTo>
                      <a:pt x="1500352" y="331889"/>
                    </a:lnTo>
                    <a:lnTo>
                      <a:pt x="1456169" y="305930"/>
                    </a:lnTo>
                    <a:lnTo>
                      <a:pt x="1410335" y="282155"/>
                    </a:lnTo>
                    <a:lnTo>
                      <a:pt x="1362913" y="260680"/>
                    </a:lnTo>
                    <a:lnTo>
                      <a:pt x="1313916" y="241579"/>
                    </a:lnTo>
                    <a:lnTo>
                      <a:pt x="1263434" y="224955"/>
                    </a:lnTo>
                    <a:lnTo>
                      <a:pt x="1212862" y="211226"/>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29"/>
                    </a:lnTo>
                    <a:lnTo>
                      <a:pt x="715937" y="220433"/>
                    </a:lnTo>
                    <a:lnTo>
                      <a:pt x="669023" y="234975"/>
                    </a:lnTo>
                    <a:lnTo>
                      <a:pt x="623925" y="251421"/>
                    </a:lnTo>
                    <a:lnTo>
                      <a:pt x="579716" y="270040"/>
                    </a:lnTo>
                    <a:lnTo>
                      <a:pt x="536511" y="290753"/>
                    </a:lnTo>
                    <a:lnTo>
                      <a:pt x="494360" y="313537"/>
                    </a:lnTo>
                    <a:lnTo>
                      <a:pt x="453351" y="338340"/>
                    </a:lnTo>
                    <a:lnTo>
                      <a:pt x="413562" y="365125"/>
                    </a:lnTo>
                    <a:lnTo>
                      <a:pt x="375081" y="393827"/>
                    </a:lnTo>
                    <a:lnTo>
                      <a:pt x="337972" y="424421"/>
                    </a:lnTo>
                    <a:lnTo>
                      <a:pt x="301688" y="457466"/>
                    </a:lnTo>
                    <a:lnTo>
                      <a:pt x="267004" y="492366"/>
                    </a:lnTo>
                    <a:lnTo>
                      <a:pt x="234022" y="529094"/>
                    </a:lnTo>
                    <a:lnTo>
                      <a:pt x="202819" y="567588"/>
                    </a:lnTo>
                    <a:lnTo>
                      <a:pt x="173482" y="607822"/>
                    </a:lnTo>
                    <a:lnTo>
                      <a:pt x="146088" y="649719"/>
                    </a:lnTo>
                    <a:lnTo>
                      <a:pt x="120738" y="693254"/>
                    </a:lnTo>
                    <a:lnTo>
                      <a:pt x="97523" y="738390"/>
                    </a:lnTo>
                    <a:lnTo>
                      <a:pt x="76517" y="785063"/>
                    </a:lnTo>
                    <a:lnTo>
                      <a:pt x="57797" y="833234"/>
                    </a:lnTo>
                    <a:lnTo>
                      <a:pt x="41478" y="882853"/>
                    </a:lnTo>
                    <a:lnTo>
                      <a:pt x="28917" y="928662"/>
                    </a:lnTo>
                    <a:lnTo>
                      <a:pt x="18669" y="974547"/>
                    </a:lnTo>
                    <a:lnTo>
                      <a:pt x="10680" y="1020457"/>
                    </a:lnTo>
                    <a:lnTo>
                      <a:pt x="4927" y="1066330"/>
                    </a:lnTo>
                    <a:lnTo>
                      <a:pt x="1384" y="1112113"/>
                    </a:lnTo>
                    <a:lnTo>
                      <a:pt x="0" y="1157719"/>
                    </a:lnTo>
                    <a:lnTo>
                      <a:pt x="749" y="1203083"/>
                    </a:lnTo>
                    <a:lnTo>
                      <a:pt x="3594" y="1248168"/>
                    </a:lnTo>
                    <a:lnTo>
                      <a:pt x="8496" y="1292885"/>
                    </a:lnTo>
                    <a:lnTo>
                      <a:pt x="15417" y="1337170"/>
                    </a:lnTo>
                    <a:lnTo>
                      <a:pt x="24345" y="1380972"/>
                    </a:lnTo>
                    <a:lnTo>
                      <a:pt x="35229" y="1424216"/>
                    </a:lnTo>
                    <a:lnTo>
                      <a:pt x="48031" y="1466850"/>
                    </a:lnTo>
                    <a:lnTo>
                      <a:pt x="62712" y="1508798"/>
                    </a:lnTo>
                    <a:lnTo>
                      <a:pt x="79260" y="1549984"/>
                    </a:lnTo>
                    <a:lnTo>
                      <a:pt x="97612" y="1590370"/>
                    </a:lnTo>
                    <a:lnTo>
                      <a:pt x="117767" y="1629879"/>
                    </a:lnTo>
                    <a:lnTo>
                      <a:pt x="139649" y="1668449"/>
                    </a:lnTo>
                    <a:lnTo>
                      <a:pt x="163258" y="1706003"/>
                    </a:lnTo>
                    <a:lnTo>
                      <a:pt x="188544" y="1742490"/>
                    </a:lnTo>
                    <a:lnTo>
                      <a:pt x="215468" y="1777847"/>
                    </a:lnTo>
                    <a:lnTo>
                      <a:pt x="244017" y="1811997"/>
                    </a:lnTo>
                    <a:lnTo>
                      <a:pt x="274129" y="1844890"/>
                    </a:lnTo>
                    <a:lnTo>
                      <a:pt x="305777" y="1876450"/>
                    </a:lnTo>
                    <a:lnTo>
                      <a:pt x="338937" y="1906625"/>
                    </a:lnTo>
                    <a:lnTo>
                      <a:pt x="373570" y="1935327"/>
                    </a:lnTo>
                    <a:lnTo>
                      <a:pt x="409638" y="1962518"/>
                    </a:lnTo>
                    <a:lnTo>
                      <a:pt x="447103" y="1988121"/>
                    </a:lnTo>
                    <a:lnTo>
                      <a:pt x="485940" y="2012073"/>
                    </a:lnTo>
                    <a:lnTo>
                      <a:pt x="526110" y="2034311"/>
                    </a:lnTo>
                    <a:lnTo>
                      <a:pt x="567575" y="2054771"/>
                    </a:lnTo>
                    <a:lnTo>
                      <a:pt x="610298" y="2073376"/>
                    </a:lnTo>
                    <a:lnTo>
                      <a:pt x="654253" y="2090077"/>
                    </a:lnTo>
                    <a:lnTo>
                      <a:pt x="699389" y="2104809"/>
                    </a:lnTo>
                    <a:lnTo>
                      <a:pt x="745197" y="2117369"/>
                    </a:lnTo>
                    <a:lnTo>
                      <a:pt x="791083"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41" y="1736648"/>
                    </a:lnTo>
                    <a:lnTo>
                      <a:pt x="1804644" y="1699183"/>
                    </a:lnTo>
                    <a:lnTo>
                      <a:pt x="1828596" y="1660347"/>
                    </a:lnTo>
                    <a:lnTo>
                      <a:pt x="1850834" y="1620177"/>
                    </a:lnTo>
                    <a:lnTo>
                      <a:pt x="1871294" y="1578724"/>
                    </a:lnTo>
                    <a:lnTo>
                      <a:pt x="1889899" y="1535988"/>
                    </a:lnTo>
                    <a:lnTo>
                      <a:pt x="1906612" y="1492034"/>
                    </a:lnTo>
                    <a:lnTo>
                      <a:pt x="1921332" y="1446898"/>
                    </a:lnTo>
                    <a:lnTo>
                      <a:pt x="1932508" y="1406563"/>
                    </a:lnTo>
                    <a:lnTo>
                      <a:pt x="1941880" y="1366151"/>
                    </a:lnTo>
                    <a:lnTo>
                      <a:pt x="1949475" y="1325714"/>
                    </a:lnTo>
                    <a:lnTo>
                      <a:pt x="1955342" y="1285290"/>
                    </a:lnTo>
                    <a:lnTo>
                      <a:pt x="1960397" y="1233246"/>
                    </a:lnTo>
                    <a:lnTo>
                      <a:pt x="1962632" y="1181404"/>
                    </a:lnTo>
                    <a:close/>
                  </a:path>
                </a:pathLst>
              </a:custGeom>
              <a:solidFill>
                <a:srgbClr val="EFB84A"/>
              </a:solidFill>
            </p:spPr>
            <p:txBody>
              <a:bodyPr wrap="square" lIns="0" tIns="0" rIns="0" bIns="0" rtlCol="0"/>
              <a:lstStyle/>
              <a:p>
                <a:endParaRPr sz="662"/>
              </a:p>
            </p:txBody>
          </p:sp>
          <p:sp>
            <p:nvSpPr>
              <p:cNvPr id="22" name="object 9">
                <a:extLst>
                  <a:ext uri="{FF2B5EF4-FFF2-40B4-BE49-F238E27FC236}">
                    <a16:creationId xmlns="" xmlns:a16="http://schemas.microsoft.com/office/drawing/2014/main" id="{0F41643A-B570-2645-A117-97EF8EFF7426}"/>
                  </a:ext>
                </a:extLst>
              </p:cNvPr>
              <p:cNvSpPr/>
              <p:nvPr/>
            </p:nvSpPr>
            <p:spPr>
              <a:xfrm>
                <a:off x="5186720" y="8041287"/>
                <a:ext cx="95860" cy="172287"/>
              </a:xfrm>
              <a:prstGeom prst="rect">
                <a:avLst/>
              </a:prstGeom>
              <a:blipFill>
                <a:blip r:embed="rId4" cstate="print"/>
                <a:stretch>
                  <a:fillRect/>
                </a:stretch>
              </a:blipFill>
            </p:spPr>
            <p:txBody>
              <a:bodyPr wrap="square" lIns="0" tIns="0" rIns="0" bIns="0" rtlCol="0"/>
              <a:lstStyle/>
              <a:p>
                <a:endParaRPr sz="662"/>
              </a:p>
            </p:txBody>
          </p:sp>
          <p:sp>
            <p:nvSpPr>
              <p:cNvPr id="23" name="object 10">
                <a:extLst>
                  <a:ext uri="{FF2B5EF4-FFF2-40B4-BE49-F238E27FC236}">
                    <a16:creationId xmlns="" xmlns:a16="http://schemas.microsoft.com/office/drawing/2014/main" id="{7D1FDE17-FCE2-234E-98FA-463A4C0E0F05}"/>
                  </a:ext>
                </a:extLst>
              </p:cNvPr>
              <p:cNvSpPr/>
              <p:nvPr/>
            </p:nvSpPr>
            <p:spPr>
              <a:xfrm>
                <a:off x="5302528" y="8028628"/>
                <a:ext cx="1050541" cy="233557"/>
              </a:xfrm>
              <a:prstGeom prst="rect">
                <a:avLst/>
              </a:prstGeom>
              <a:blipFill>
                <a:blip r:embed="rId5" cstate="print"/>
                <a:stretch>
                  <a:fillRect/>
                </a:stretch>
              </a:blipFill>
            </p:spPr>
            <p:txBody>
              <a:bodyPr wrap="square" lIns="0" tIns="0" rIns="0" bIns="0" rtlCol="0"/>
              <a:lstStyle/>
              <a:p>
                <a:endParaRPr sz="662"/>
              </a:p>
            </p:txBody>
          </p:sp>
          <p:sp>
            <p:nvSpPr>
              <p:cNvPr id="24" name="object 11">
                <a:extLst>
                  <a:ext uri="{FF2B5EF4-FFF2-40B4-BE49-F238E27FC236}">
                    <a16:creationId xmlns="" xmlns:a16="http://schemas.microsoft.com/office/drawing/2014/main" id="{C042EC19-6C5D-D74E-853D-D18BDC610053}"/>
                  </a:ext>
                </a:extLst>
              </p:cNvPr>
              <p:cNvSpPr/>
              <p:nvPr/>
            </p:nvSpPr>
            <p:spPr>
              <a:xfrm>
                <a:off x="6384480" y="8028196"/>
                <a:ext cx="85090" cy="186690"/>
              </a:xfrm>
              <a:custGeom>
                <a:avLst/>
                <a:gdLst/>
                <a:ahLst/>
                <a:cxnLst/>
                <a:rect l="l" t="t" r="r" b="b"/>
                <a:pathLst>
                  <a:path w="85089" h="186690">
                    <a:moveTo>
                      <a:pt x="21971" y="3467"/>
                    </a:moveTo>
                    <a:lnTo>
                      <a:pt x="21780" y="2870"/>
                    </a:lnTo>
                    <a:lnTo>
                      <a:pt x="20485" y="1333"/>
                    </a:lnTo>
                    <a:lnTo>
                      <a:pt x="18872" y="635"/>
                    </a:lnTo>
                    <a:lnTo>
                      <a:pt x="14960" y="0"/>
                    </a:lnTo>
                    <a:lnTo>
                      <a:pt x="7010" y="0"/>
                    </a:lnTo>
                    <a:lnTo>
                      <a:pt x="3048" y="635"/>
                    </a:lnTo>
                    <a:lnTo>
                      <a:pt x="1346" y="1333"/>
                    </a:lnTo>
                    <a:lnTo>
                      <a:pt x="787" y="1790"/>
                    </a:lnTo>
                    <a:lnTo>
                      <a:pt x="0" y="3467"/>
                    </a:lnTo>
                    <a:lnTo>
                      <a:pt x="0" y="182041"/>
                    </a:lnTo>
                    <a:lnTo>
                      <a:pt x="7010" y="186093"/>
                    </a:lnTo>
                    <a:lnTo>
                      <a:pt x="14960" y="186093"/>
                    </a:lnTo>
                    <a:lnTo>
                      <a:pt x="18872" y="185483"/>
                    </a:lnTo>
                    <a:lnTo>
                      <a:pt x="21056" y="184353"/>
                    </a:lnTo>
                    <a:lnTo>
                      <a:pt x="21971" y="182765"/>
                    </a:lnTo>
                    <a:lnTo>
                      <a:pt x="21971" y="182041"/>
                    </a:lnTo>
                    <a:lnTo>
                      <a:pt x="21971" y="3467"/>
                    </a:lnTo>
                    <a:close/>
                  </a:path>
                  <a:path w="85089" h="186690">
                    <a:moveTo>
                      <a:pt x="84531" y="61518"/>
                    </a:moveTo>
                    <a:lnTo>
                      <a:pt x="84340" y="60921"/>
                    </a:lnTo>
                    <a:lnTo>
                      <a:pt x="83032" y="59499"/>
                    </a:lnTo>
                    <a:lnTo>
                      <a:pt x="80378" y="58432"/>
                    </a:lnTo>
                    <a:lnTo>
                      <a:pt x="77508" y="58178"/>
                    </a:lnTo>
                    <a:lnTo>
                      <a:pt x="69570" y="58178"/>
                    </a:lnTo>
                    <a:lnTo>
                      <a:pt x="65608" y="58712"/>
                    </a:lnTo>
                    <a:lnTo>
                      <a:pt x="63334" y="59944"/>
                    </a:lnTo>
                    <a:lnTo>
                      <a:pt x="62699" y="60921"/>
                    </a:lnTo>
                    <a:lnTo>
                      <a:pt x="62547" y="61518"/>
                    </a:lnTo>
                    <a:lnTo>
                      <a:pt x="62547" y="182041"/>
                    </a:lnTo>
                    <a:lnTo>
                      <a:pt x="69570" y="186093"/>
                    </a:lnTo>
                    <a:lnTo>
                      <a:pt x="77508" y="186093"/>
                    </a:lnTo>
                    <a:lnTo>
                      <a:pt x="81432" y="185483"/>
                    </a:lnTo>
                    <a:lnTo>
                      <a:pt x="83616" y="184353"/>
                    </a:lnTo>
                    <a:lnTo>
                      <a:pt x="84531" y="182765"/>
                    </a:lnTo>
                    <a:lnTo>
                      <a:pt x="84531" y="182041"/>
                    </a:lnTo>
                    <a:lnTo>
                      <a:pt x="84531" y="61518"/>
                    </a:lnTo>
                    <a:close/>
                  </a:path>
                </a:pathLst>
              </a:custGeom>
              <a:solidFill>
                <a:srgbClr val="FFFFFF"/>
              </a:solidFill>
            </p:spPr>
            <p:txBody>
              <a:bodyPr wrap="square" lIns="0" tIns="0" rIns="0" bIns="0" rtlCol="0"/>
              <a:lstStyle/>
              <a:p>
                <a:endParaRPr sz="662"/>
              </a:p>
            </p:txBody>
          </p:sp>
          <p:sp>
            <p:nvSpPr>
              <p:cNvPr id="25" name="object 12">
                <a:extLst>
                  <a:ext uri="{FF2B5EF4-FFF2-40B4-BE49-F238E27FC236}">
                    <a16:creationId xmlns="" xmlns:a16="http://schemas.microsoft.com/office/drawing/2014/main" id="{5DBD196A-825B-3D41-8BE0-ABE554AF12CD}"/>
                  </a:ext>
                </a:extLst>
              </p:cNvPr>
              <p:cNvSpPr/>
              <p:nvPr/>
            </p:nvSpPr>
            <p:spPr>
              <a:xfrm>
                <a:off x="6509643" y="8028096"/>
                <a:ext cx="98384" cy="186182"/>
              </a:xfrm>
              <a:prstGeom prst="rect">
                <a:avLst/>
              </a:prstGeom>
              <a:blipFill>
                <a:blip r:embed="rId6" cstate="print"/>
                <a:stretch>
                  <a:fillRect/>
                </a:stretch>
              </a:blipFill>
            </p:spPr>
            <p:txBody>
              <a:bodyPr wrap="square" lIns="0" tIns="0" rIns="0" bIns="0" rtlCol="0"/>
              <a:lstStyle/>
              <a:p>
                <a:endParaRPr sz="662"/>
              </a:p>
            </p:txBody>
          </p:sp>
          <p:sp>
            <p:nvSpPr>
              <p:cNvPr id="26" name="object 13">
                <a:extLst>
                  <a:ext uri="{FF2B5EF4-FFF2-40B4-BE49-F238E27FC236}">
                    <a16:creationId xmlns="" xmlns:a16="http://schemas.microsoft.com/office/drawing/2014/main" id="{611DD828-60E4-4346-8D6C-F3B30B377AA5}"/>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02" y="1320"/>
                    </a:lnTo>
                    <a:lnTo>
                      <a:pt x="477202" y="132842"/>
                    </a:lnTo>
                    <a:lnTo>
                      <a:pt x="477202" y="755078"/>
                    </a:lnTo>
                    <a:lnTo>
                      <a:pt x="474091" y="770534"/>
                    </a:lnTo>
                    <a:lnTo>
                      <a:pt x="465582" y="783158"/>
                    </a:lnTo>
                    <a:lnTo>
                      <a:pt x="452958" y="791667"/>
                    </a:lnTo>
                    <a:lnTo>
                      <a:pt x="437502" y="794791"/>
                    </a:lnTo>
                    <a:lnTo>
                      <a:pt x="326796" y="794791"/>
                    </a:lnTo>
                    <a:lnTo>
                      <a:pt x="326796" y="871347"/>
                    </a:lnTo>
                    <a:lnTo>
                      <a:pt x="326796" y="905306"/>
                    </a:lnTo>
                    <a:lnTo>
                      <a:pt x="325247" y="913041"/>
                    </a:lnTo>
                    <a:lnTo>
                      <a:pt x="320992" y="919340"/>
                    </a:lnTo>
                    <a:lnTo>
                      <a:pt x="314693" y="923594"/>
                    </a:lnTo>
                    <a:lnTo>
                      <a:pt x="306971" y="925156"/>
                    </a:lnTo>
                    <a:lnTo>
                      <a:pt x="245338" y="925156"/>
                    </a:lnTo>
                    <a:lnTo>
                      <a:pt x="237629" y="923594"/>
                    </a:lnTo>
                    <a:lnTo>
                      <a:pt x="231317" y="919340"/>
                    </a:lnTo>
                    <a:lnTo>
                      <a:pt x="227063" y="913041"/>
                    </a:lnTo>
                    <a:lnTo>
                      <a:pt x="225501" y="905306"/>
                    </a:lnTo>
                    <a:lnTo>
                      <a:pt x="225501" y="871347"/>
                    </a:lnTo>
                    <a:lnTo>
                      <a:pt x="227063" y="863612"/>
                    </a:lnTo>
                    <a:lnTo>
                      <a:pt x="231317" y="857300"/>
                    </a:lnTo>
                    <a:lnTo>
                      <a:pt x="237629" y="853059"/>
                    </a:lnTo>
                    <a:lnTo>
                      <a:pt x="245338" y="851496"/>
                    </a:lnTo>
                    <a:lnTo>
                      <a:pt x="306971" y="851496"/>
                    </a:lnTo>
                    <a:lnTo>
                      <a:pt x="314693" y="853059"/>
                    </a:lnTo>
                    <a:lnTo>
                      <a:pt x="320992" y="857300"/>
                    </a:lnTo>
                    <a:lnTo>
                      <a:pt x="325247" y="863612"/>
                    </a:lnTo>
                    <a:lnTo>
                      <a:pt x="326796" y="871347"/>
                    </a:lnTo>
                    <a:lnTo>
                      <a:pt x="326796" y="794791"/>
                    </a:lnTo>
                    <a:lnTo>
                      <a:pt x="114795" y="794791"/>
                    </a:lnTo>
                    <a:lnTo>
                      <a:pt x="99339" y="791667"/>
                    </a:lnTo>
                    <a:lnTo>
                      <a:pt x="86728" y="783158"/>
                    </a:lnTo>
                    <a:lnTo>
                      <a:pt x="78219" y="770534"/>
                    </a:lnTo>
                    <a:lnTo>
                      <a:pt x="75095" y="755078"/>
                    </a:lnTo>
                    <a:lnTo>
                      <a:pt x="75095" y="132842"/>
                    </a:lnTo>
                    <a:lnTo>
                      <a:pt x="78219" y="117386"/>
                    </a:lnTo>
                    <a:lnTo>
                      <a:pt x="86728" y="104762"/>
                    </a:lnTo>
                    <a:lnTo>
                      <a:pt x="99339" y="96253"/>
                    </a:lnTo>
                    <a:lnTo>
                      <a:pt x="114795" y="93141"/>
                    </a:lnTo>
                    <a:lnTo>
                      <a:pt x="437502" y="93141"/>
                    </a:lnTo>
                    <a:lnTo>
                      <a:pt x="452958" y="96253"/>
                    </a:lnTo>
                    <a:lnTo>
                      <a:pt x="465582" y="104762"/>
                    </a:lnTo>
                    <a:lnTo>
                      <a:pt x="474091" y="117386"/>
                    </a:lnTo>
                    <a:lnTo>
                      <a:pt x="477202" y="132842"/>
                    </a:lnTo>
                    <a:lnTo>
                      <a:pt x="477202" y="1320"/>
                    </a:lnTo>
                    <a:lnTo>
                      <a:pt x="470814" y="0"/>
                    </a:lnTo>
                    <a:lnTo>
                      <a:pt x="81495" y="0"/>
                    </a:lnTo>
                    <a:lnTo>
                      <a:pt x="49771" y="6540"/>
                    </a:lnTo>
                    <a:lnTo>
                      <a:pt x="23876" y="24371"/>
                    </a:lnTo>
                    <a:lnTo>
                      <a:pt x="6413" y="50825"/>
                    </a:lnTo>
                    <a:lnTo>
                      <a:pt x="0" y="83223"/>
                    </a:lnTo>
                    <a:lnTo>
                      <a:pt x="0" y="890270"/>
                    </a:lnTo>
                    <a:lnTo>
                      <a:pt x="6413" y="922655"/>
                    </a:lnTo>
                    <a:lnTo>
                      <a:pt x="23876" y="949121"/>
                    </a:lnTo>
                    <a:lnTo>
                      <a:pt x="49771" y="966952"/>
                    </a:lnTo>
                    <a:lnTo>
                      <a:pt x="81495" y="973493"/>
                    </a:lnTo>
                    <a:lnTo>
                      <a:pt x="470814" y="973493"/>
                    </a:lnTo>
                    <a:lnTo>
                      <a:pt x="528434" y="949121"/>
                    </a:lnTo>
                    <a:lnTo>
                      <a:pt x="552297" y="890270"/>
                    </a:lnTo>
                    <a:lnTo>
                      <a:pt x="552297" y="851496"/>
                    </a:lnTo>
                    <a:lnTo>
                      <a:pt x="552297" y="794791"/>
                    </a:lnTo>
                    <a:lnTo>
                      <a:pt x="552297" y="93141"/>
                    </a:lnTo>
                    <a:lnTo>
                      <a:pt x="552297" y="83223"/>
                    </a:lnTo>
                    <a:close/>
                  </a:path>
                  <a:path w="1259204" h="1413509">
                    <a:moveTo>
                      <a:pt x="1259065" y="335724"/>
                    </a:moveTo>
                    <a:lnTo>
                      <a:pt x="1195628" y="296900"/>
                    </a:lnTo>
                    <a:lnTo>
                      <a:pt x="536448" y="1374406"/>
                    </a:lnTo>
                    <a:lnTo>
                      <a:pt x="599871" y="1413243"/>
                    </a:lnTo>
                    <a:lnTo>
                      <a:pt x="1259065" y="335724"/>
                    </a:lnTo>
                    <a:close/>
                  </a:path>
                </a:pathLst>
              </a:custGeom>
              <a:solidFill>
                <a:srgbClr val="11A74F"/>
              </a:solidFill>
            </p:spPr>
            <p:txBody>
              <a:bodyPr wrap="square" lIns="0" tIns="0" rIns="0" bIns="0" rtlCol="0"/>
              <a:lstStyle/>
              <a:p>
                <a:endParaRPr sz="662"/>
              </a:p>
            </p:txBody>
          </p:sp>
          <p:sp>
            <p:nvSpPr>
              <p:cNvPr id="27" name="object 14">
                <a:extLst>
                  <a:ext uri="{FF2B5EF4-FFF2-40B4-BE49-F238E27FC236}">
                    <a16:creationId xmlns="" xmlns:a16="http://schemas.microsoft.com/office/drawing/2014/main" id="{6A7F55F2-96A3-AB43-9A7F-767C76501466}"/>
                  </a:ext>
                </a:extLst>
              </p:cNvPr>
              <p:cNvSpPr/>
              <p:nvPr/>
            </p:nvSpPr>
            <p:spPr>
              <a:xfrm>
                <a:off x="6711512" y="7201386"/>
                <a:ext cx="1542415" cy="674370"/>
              </a:xfrm>
              <a:custGeom>
                <a:avLst/>
                <a:gdLst/>
                <a:ahLst/>
                <a:cxnLst/>
                <a:rect l="l" t="t" r="r" b="b"/>
                <a:pathLst>
                  <a:path w="1542415" h="674370">
                    <a:moveTo>
                      <a:pt x="1506477" y="0"/>
                    </a:moveTo>
                    <a:lnTo>
                      <a:pt x="0" y="581259"/>
                    </a:lnTo>
                    <a:lnTo>
                      <a:pt x="35684" y="673791"/>
                    </a:lnTo>
                    <a:lnTo>
                      <a:pt x="1542151" y="92520"/>
                    </a:lnTo>
                    <a:lnTo>
                      <a:pt x="1506477" y="0"/>
                    </a:lnTo>
                    <a:close/>
                  </a:path>
                </a:pathLst>
              </a:custGeom>
              <a:solidFill>
                <a:srgbClr val="EFB84A"/>
              </a:solidFill>
            </p:spPr>
            <p:txBody>
              <a:bodyPr wrap="square" lIns="0" tIns="0" rIns="0" bIns="0" rtlCol="0"/>
              <a:lstStyle/>
              <a:p>
                <a:endParaRPr sz="662"/>
              </a:p>
            </p:txBody>
          </p:sp>
          <p:sp>
            <p:nvSpPr>
              <p:cNvPr id="28" name="object 15">
                <a:extLst>
                  <a:ext uri="{FF2B5EF4-FFF2-40B4-BE49-F238E27FC236}">
                    <a16:creationId xmlns="" xmlns:a16="http://schemas.microsoft.com/office/drawing/2014/main" id="{487E4FCC-B925-6849-BC73-3A15CAB8885A}"/>
                  </a:ext>
                </a:extLst>
              </p:cNvPr>
              <p:cNvSpPr/>
              <p:nvPr/>
            </p:nvSpPr>
            <p:spPr>
              <a:xfrm>
                <a:off x="8389186" y="2719160"/>
                <a:ext cx="1465819" cy="2284346"/>
              </a:xfrm>
              <a:prstGeom prst="rect">
                <a:avLst/>
              </a:prstGeom>
              <a:blipFill>
                <a:blip r:embed="rId7" cstate="print"/>
                <a:stretch>
                  <a:fillRect/>
                </a:stretch>
              </a:blipFill>
            </p:spPr>
            <p:txBody>
              <a:bodyPr wrap="square" lIns="0" tIns="0" rIns="0" bIns="0" rtlCol="0"/>
              <a:lstStyle/>
              <a:p>
                <a:endParaRPr sz="662"/>
              </a:p>
            </p:txBody>
          </p:sp>
          <p:sp>
            <p:nvSpPr>
              <p:cNvPr id="29" name="object 16">
                <a:extLst>
                  <a:ext uri="{FF2B5EF4-FFF2-40B4-BE49-F238E27FC236}">
                    <a16:creationId xmlns="" xmlns:a16="http://schemas.microsoft.com/office/drawing/2014/main" id="{6CCFAC09-ACC2-7B46-9E2E-2655933084E3}"/>
                  </a:ext>
                </a:extLst>
              </p:cNvPr>
              <p:cNvSpPr/>
              <p:nvPr/>
            </p:nvSpPr>
            <p:spPr>
              <a:xfrm>
                <a:off x="5718963" y="2654358"/>
                <a:ext cx="3189903" cy="2811380"/>
              </a:xfrm>
              <a:prstGeom prst="rect">
                <a:avLst/>
              </a:prstGeom>
              <a:blipFill>
                <a:blip r:embed="rId8" cstate="print"/>
                <a:stretch>
                  <a:fillRect/>
                </a:stretch>
              </a:blipFill>
            </p:spPr>
            <p:txBody>
              <a:bodyPr wrap="square" lIns="0" tIns="0" rIns="0" bIns="0" rtlCol="0"/>
              <a:lstStyle/>
              <a:p>
                <a:endParaRPr sz="662"/>
              </a:p>
            </p:txBody>
          </p:sp>
          <p:sp>
            <p:nvSpPr>
              <p:cNvPr id="30" name="object 17">
                <a:extLst>
                  <a:ext uri="{FF2B5EF4-FFF2-40B4-BE49-F238E27FC236}">
                    <a16:creationId xmlns="" xmlns:a16="http://schemas.microsoft.com/office/drawing/2014/main" id="{C41B2EBE-C6EF-5841-B5E3-276EE3775AF4}"/>
                  </a:ext>
                </a:extLst>
              </p:cNvPr>
              <p:cNvSpPr/>
              <p:nvPr/>
            </p:nvSpPr>
            <p:spPr>
              <a:xfrm>
                <a:off x="6081335" y="4850420"/>
                <a:ext cx="1277675" cy="1277847"/>
              </a:xfrm>
              <a:prstGeom prst="rect">
                <a:avLst/>
              </a:prstGeom>
              <a:blipFill>
                <a:blip r:embed="rId9" cstate="print"/>
                <a:stretch>
                  <a:fillRect/>
                </a:stretch>
              </a:blipFill>
            </p:spPr>
            <p:txBody>
              <a:bodyPr wrap="square" lIns="0" tIns="0" rIns="0" bIns="0" rtlCol="0"/>
              <a:lstStyle/>
              <a:p>
                <a:endParaRPr sz="662"/>
              </a:p>
            </p:txBody>
          </p:sp>
          <p:sp>
            <p:nvSpPr>
              <p:cNvPr id="31" name="object 18">
                <a:extLst>
                  <a:ext uri="{FF2B5EF4-FFF2-40B4-BE49-F238E27FC236}">
                    <a16:creationId xmlns="" xmlns:a16="http://schemas.microsoft.com/office/drawing/2014/main" id="{243243D7-CEA6-D943-85E5-A74E8AAB5FF7}"/>
                  </a:ext>
                </a:extLst>
              </p:cNvPr>
              <p:cNvSpPr/>
              <p:nvPr/>
            </p:nvSpPr>
            <p:spPr>
              <a:xfrm>
                <a:off x="9884197" y="4098709"/>
                <a:ext cx="324485" cy="324485"/>
              </a:xfrm>
              <a:custGeom>
                <a:avLst/>
                <a:gdLst/>
                <a:ahLst/>
                <a:cxnLst/>
                <a:rect l="l" t="t" r="r" b="b"/>
                <a:pathLst>
                  <a:path w="324484" h="324485">
                    <a:moveTo>
                      <a:pt x="162110" y="0"/>
                    </a:moveTo>
                    <a:lnTo>
                      <a:pt x="119016" y="5790"/>
                    </a:lnTo>
                    <a:lnTo>
                      <a:pt x="80292" y="22131"/>
                    </a:lnTo>
                    <a:lnTo>
                      <a:pt x="47482" y="47477"/>
                    </a:lnTo>
                    <a:lnTo>
                      <a:pt x="22133" y="80284"/>
                    </a:lnTo>
                    <a:lnTo>
                      <a:pt x="5791" y="119006"/>
                    </a:lnTo>
                    <a:lnTo>
                      <a:pt x="0" y="162099"/>
                    </a:lnTo>
                    <a:lnTo>
                      <a:pt x="5791" y="205192"/>
                    </a:lnTo>
                    <a:lnTo>
                      <a:pt x="22133" y="243915"/>
                    </a:lnTo>
                    <a:lnTo>
                      <a:pt x="47482" y="276721"/>
                    </a:lnTo>
                    <a:lnTo>
                      <a:pt x="80292" y="302068"/>
                    </a:lnTo>
                    <a:lnTo>
                      <a:pt x="119016" y="318409"/>
                    </a:lnTo>
                    <a:lnTo>
                      <a:pt x="162110" y="324199"/>
                    </a:lnTo>
                    <a:lnTo>
                      <a:pt x="205203" y="318409"/>
                    </a:lnTo>
                    <a:lnTo>
                      <a:pt x="243925" y="302068"/>
                    </a:lnTo>
                    <a:lnTo>
                      <a:pt x="276732" y="276721"/>
                    </a:lnTo>
                    <a:lnTo>
                      <a:pt x="302078" y="243915"/>
                    </a:lnTo>
                    <a:lnTo>
                      <a:pt x="318419" y="205192"/>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32" name="object 19">
                <a:extLst>
                  <a:ext uri="{FF2B5EF4-FFF2-40B4-BE49-F238E27FC236}">
                    <a16:creationId xmlns="" xmlns:a16="http://schemas.microsoft.com/office/drawing/2014/main" id="{1B80F432-32B8-C64E-8B3E-D1B045F2589C}"/>
                  </a:ext>
                </a:extLst>
              </p:cNvPr>
              <p:cNvSpPr/>
              <p:nvPr/>
            </p:nvSpPr>
            <p:spPr>
              <a:xfrm>
                <a:off x="7261233" y="5700223"/>
                <a:ext cx="927100" cy="334010"/>
              </a:xfrm>
              <a:custGeom>
                <a:avLst/>
                <a:gdLst/>
                <a:ahLst/>
                <a:cxnLst/>
                <a:rect l="l" t="t" r="r" b="b"/>
                <a:pathLst>
                  <a:path w="927100" h="334010">
                    <a:moveTo>
                      <a:pt x="20669" y="0"/>
                    </a:moveTo>
                    <a:lnTo>
                      <a:pt x="0" y="71411"/>
                    </a:lnTo>
                    <a:lnTo>
                      <a:pt x="906056" y="333989"/>
                    </a:lnTo>
                    <a:lnTo>
                      <a:pt x="926778" y="262588"/>
                    </a:lnTo>
                    <a:lnTo>
                      <a:pt x="20669" y="0"/>
                    </a:lnTo>
                    <a:close/>
                  </a:path>
                </a:pathLst>
              </a:custGeom>
              <a:solidFill>
                <a:srgbClr val="124634"/>
              </a:solidFill>
            </p:spPr>
            <p:txBody>
              <a:bodyPr wrap="square" lIns="0" tIns="0" rIns="0" bIns="0" rtlCol="0"/>
              <a:lstStyle/>
              <a:p>
                <a:endParaRPr sz="662"/>
              </a:p>
            </p:txBody>
          </p:sp>
          <p:sp>
            <p:nvSpPr>
              <p:cNvPr id="33" name="object 20">
                <a:extLst>
                  <a:ext uri="{FF2B5EF4-FFF2-40B4-BE49-F238E27FC236}">
                    <a16:creationId xmlns="" xmlns:a16="http://schemas.microsoft.com/office/drawing/2014/main" id="{56A18180-A81E-A042-BFAF-CBF7FB6165EC}"/>
                  </a:ext>
                </a:extLst>
              </p:cNvPr>
              <p:cNvSpPr/>
              <p:nvPr/>
            </p:nvSpPr>
            <p:spPr>
              <a:xfrm>
                <a:off x="10579898" y="2767751"/>
                <a:ext cx="1681803" cy="2410457"/>
              </a:xfrm>
              <a:prstGeom prst="rect">
                <a:avLst/>
              </a:prstGeom>
              <a:blipFill>
                <a:blip r:embed="rId10" cstate="print"/>
                <a:stretch>
                  <a:fillRect/>
                </a:stretch>
              </a:blipFill>
            </p:spPr>
            <p:txBody>
              <a:bodyPr wrap="square" lIns="0" tIns="0" rIns="0" bIns="0" rtlCol="0"/>
              <a:lstStyle/>
              <a:p>
                <a:endParaRPr sz="662"/>
              </a:p>
            </p:txBody>
          </p:sp>
          <p:sp>
            <p:nvSpPr>
              <p:cNvPr id="34" name="object 21">
                <a:extLst>
                  <a:ext uri="{FF2B5EF4-FFF2-40B4-BE49-F238E27FC236}">
                    <a16:creationId xmlns="" xmlns:a16="http://schemas.microsoft.com/office/drawing/2014/main" id="{4CD08C7A-D746-0A44-9F00-A5873C2561F9}"/>
                  </a:ext>
                </a:extLst>
              </p:cNvPr>
              <p:cNvSpPr/>
              <p:nvPr/>
            </p:nvSpPr>
            <p:spPr>
              <a:xfrm>
                <a:off x="13425347" y="3249367"/>
                <a:ext cx="1469876" cy="1465558"/>
              </a:xfrm>
              <a:prstGeom prst="rect">
                <a:avLst/>
              </a:prstGeom>
              <a:blipFill>
                <a:blip r:embed="rId11" cstate="print"/>
                <a:stretch>
                  <a:fillRect/>
                </a:stretch>
              </a:blipFill>
            </p:spPr>
            <p:txBody>
              <a:bodyPr wrap="square" lIns="0" tIns="0" rIns="0" bIns="0" rtlCol="0"/>
              <a:lstStyle/>
              <a:p>
                <a:endParaRPr sz="662"/>
              </a:p>
            </p:txBody>
          </p:sp>
          <p:sp>
            <p:nvSpPr>
              <p:cNvPr id="35" name="object 22">
                <a:extLst>
                  <a:ext uri="{FF2B5EF4-FFF2-40B4-BE49-F238E27FC236}">
                    <a16:creationId xmlns="" xmlns:a16="http://schemas.microsoft.com/office/drawing/2014/main" id="{2DFAEBA0-95C8-204C-9EBD-7ED0445D7A05}"/>
                  </a:ext>
                </a:extLst>
              </p:cNvPr>
              <p:cNvSpPr/>
              <p:nvPr/>
            </p:nvSpPr>
            <p:spPr>
              <a:xfrm>
                <a:off x="12509813" y="4071468"/>
                <a:ext cx="324485" cy="324485"/>
              </a:xfrm>
              <a:custGeom>
                <a:avLst/>
                <a:gdLst/>
                <a:ahLst/>
                <a:cxnLst/>
                <a:rect l="l" t="t" r="r" b="b"/>
                <a:pathLst>
                  <a:path w="324484"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38" name="object 23">
                <a:extLst>
                  <a:ext uri="{FF2B5EF4-FFF2-40B4-BE49-F238E27FC236}">
                    <a16:creationId xmlns="" xmlns:a16="http://schemas.microsoft.com/office/drawing/2014/main" id="{C21DAC93-6A70-C848-9EBE-96FB982F26CF}"/>
                  </a:ext>
                </a:extLst>
              </p:cNvPr>
              <p:cNvSpPr/>
              <p:nvPr/>
            </p:nvSpPr>
            <p:spPr>
              <a:xfrm>
                <a:off x="11276278" y="4343718"/>
                <a:ext cx="2296160" cy="1443355"/>
              </a:xfrm>
              <a:custGeom>
                <a:avLst/>
                <a:gdLst/>
                <a:ahLst/>
                <a:cxnLst/>
                <a:rect l="l" t="t" r="r" b="b"/>
                <a:pathLst>
                  <a:path w="2296159" h="1443354">
                    <a:moveTo>
                      <a:pt x="2244696" y="0"/>
                    </a:moveTo>
                    <a:lnTo>
                      <a:pt x="0" y="1357948"/>
                    </a:lnTo>
                    <a:lnTo>
                      <a:pt x="51317" y="1442783"/>
                    </a:lnTo>
                    <a:lnTo>
                      <a:pt x="2296013" y="84824"/>
                    </a:lnTo>
                    <a:lnTo>
                      <a:pt x="2244696" y="0"/>
                    </a:lnTo>
                    <a:close/>
                  </a:path>
                </a:pathLst>
              </a:custGeom>
              <a:solidFill>
                <a:srgbClr val="124634"/>
              </a:solidFill>
            </p:spPr>
            <p:txBody>
              <a:bodyPr wrap="square" lIns="0" tIns="0" rIns="0" bIns="0" rtlCol="0"/>
              <a:lstStyle/>
              <a:p>
                <a:endParaRPr sz="662"/>
              </a:p>
            </p:txBody>
          </p:sp>
          <p:sp>
            <p:nvSpPr>
              <p:cNvPr id="39" name="object 24">
                <a:extLst>
                  <a:ext uri="{FF2B5EF4-FFF2-40B4-BE49-F238E27FC236}">
                    <a16:creationId xmlns="" xmlns:a16="http://schemas.microsoft.com/office/drawing/2014/main" id="{4178798A-E15F-A246-9AE9-F553113856B7}"/>
                  </a:ext>
                </a:extLst>
              </p:cNvPr>
              <p:cNvSpPr/>
              <p:nvPr/>
            </p:nvSpPr>
            <p:spPr>
              <a:xfrm>
                <a:off x="12950607" y="5821396"/>
                <a:ext cx="588738" cy="211878"/>
              </a:xfrm>
              <a:prstGeom prst="rect">
                <a:avLst/>
              </a:prstGeom>
              <a:blipFill>
                <a:blip r:embed="rId12" cstate="print"/>
                <a:stretch>
                  <a:fillRect/>
                </a:stretch>
              </a:blipFill>
            </p:spPr>
            <p:txBody>
              <a:bodyPr wrap="square" lIns="0" tIns="0" rIns="0" bIns="0" rtlCol="0"/>
              <a:lstStyle/>
              <a:p>
                <a:endParaRPr sz="662"/>
              </a:p>
            </p:txBody>
          </p:sp>
          <p:sp>
            <p:nvSpPr>
              <p:cNvPr id="40" name="object 25">
                <a:extLst>
                  <a:ext uri="{FF2B5EF4-FFF2-40B4-BE49-F238E27FC236}">
                    <a16:creationId xmlns="" xmlns:a16="http://schemas.microsoft.com/office/drawing/2014/main" id="{36809D21-4348-BF42-A28E-3A399BCEFBDC}"/>
                  </a:ext>
                </a:extLst>
              </p:cNvPr>
              <p:cNvSpPr/>
              <p:nvPr/>
            </p:nvSpPr>
            <p:spPr>
              <a:xfrm>
                <a:off x="9157284" y="5997288"/>
                <a:ext cx="1849120" cy="2857500"/>
              </a:xfrm>
              <a:custGeom>
                <a:avLst/>
                <a:gdLst/>
                <a:ahLst/>
                <a:cxnLst/>
                <a:rect l="l" t="t" r="r" b="b"/>
                <a:pathLst>
                  <a:path w="1849120" h="2857500">
                    <a:moveTo>
                      <a:pt x="1452676" y="1043089"/>
                    </a:moveTo>
                    <a:lnTo>
                      <a:pt x="1437792" y="955027"/>
                    </a:lnTo>
                    <a:lnTo>
                      <a:pt x="1426984" y="920292"/>
                    </a:lnTo>
                    <a:lnTo>
                      <a:pt x="1307553" y="614768"/>
                    </a:lnTo>
                    <a:lnTo>
                      <a:pt x="1302131" y="594614"/>
                    </a:lnTo>
                    <a:lnTo>
                      <a:pt x="1287157" y="555625"/>
                    </a:lnTo>
                    <a:lnTo>
                      <a:pt x="1260551" y="511187"/>
                    </a:lnTo>
                    <a:lnTo>
                      <a:pt x="1220216" y="474713"/>
                    </a:lnTo>
                    <a:lnTo>
                      <a:pt x="1164056" y="459574"/>
                    </a:lnTo>
                    <a:lnTo>
                      <a:pt x="1122311" y="464197"/>
                    </a:lnTo>
                    <a:lnTo>
                      <a:pt x="1089952" y="476186"/>
                    </a:lnTo>
                    <a:lnTo>
                      <a:pt x="1065872" y="492696"/>
                    </a:lnTo>
                    <a:lnTo>
                      <a:pt x="1048969" y="510882"/>
                    </a:lnTo>
                    <a:lnTo>
                      <a:pt x="1043508" y="515035"/>
                    </a:lnTo>
                    <a:lnTo>
                      <a:pt x="1037209" y="515658"/>
                    </a:lnTo>
                    <a:lnTo>
                      <a:pt x="1031621" y="512953"/>
                    </a:lnTo>
                    <a:lnTo>
                      <a:pt x="1028242" y="507136"/>
                    </a:lnTo>
                    <a:lnTo>
                      <a:pt x="1018921" y="482790"/>
                    </a:lnTo>
                    <a:lnTo>
                      <a:pt x="999972" y="459028"/>
                    </a:lnTo>
                    <a:lnTo>
                      <a:pt x="968260" y="439521"/>
                    </a:lnTo>
                    <a:lnTo>
                      <a:pt x="920623" y="427926"/>
                    </a:lnTo>
                    <a:lnTo>
                      <a:pt x="866686" y="430326"/>
                    </a:lnTo>
                    <a:lnTo>
                      <a:pt x="828852" y="447421"/>
                    </a:lnTo>
                    <a:lnTo>
                      <a:pt x="804265" y="472694"/>
                    </a:lnTo>
                    <a:lnTo>
                      <a:pt x="790130" y="499630"/>
                    </a:lnTo>
                    <a:lnTo>
                      <a:pt x="786003" y="504888"/>
                    </a:lnTo>
                    <a:lnTo>
                      <a:pt x="780034" y="506882"/>
                    </a:lnTo>
                    <a:lnTo>
                      <a:pt x="773925" y="505523"/>
                    </a:lnTo>
                    <a:lnTo>
                      <a:pt x="769391" y="500672"/>
                    </a:lnTo>
                    <a:lnTo>
                      <a:pt x="743534" y="458355"/>
                    </a:lnTo>
                    <a:lnTo>
                      <a:pt x="707631" y="421919"/>
                    </a:lnTo>
                    <a:lnTo>
                      <a:pt x="663117" y="400570"/>
                    </a:lnTo>
                    <a:lnTo>
                      <a:pt x="611454" y="403567"/>
                    </a:lnTo>
                    <a:lnTo>
                      <a:pt x="578713" y="418655"/>
                    </a:lnTo>
                    <a:lnTo>
                      <a:pt x="554774" y="437375"/>
                    </a:lnTo>
                    <a:lnTo>
                      <a:pt x="538264" y="457568"/>
                    </a:lnTo>
                    <a:lnTo>
                      <a:pt x="527812" y="477050"/>
                    </a:lnTo>
                    <a:lnTo>
                      <a:pt x="523278" y="482473"/>
                    </a:lnTo>
                    <a:lnTo>
                      <a:pt x="517017" y="484289"/>
                    </a:lnTo>
                    <a:lnTo>
                      <a:pt x="510819" y="482485"/>
                    </a:lnTo>
                    <a:lnTo>
                      <a:pt x="506463" y="477012"/>
                    </a:lnTo>
                    <a:lnTo>
                      <a:pt x="385051" y="164998"/>
                    </a:lnTo>
                    <a:lnTo>
                      <a:pt x="349377" y="57365"/>
                    </a:lnTo>
                    <a:lnTo>
                      <a:pt x="318719" y="6769"/>
                    </a:lnTo>
                    <a:lnTo>
                      <a:pt x="276199" y="0"/>
                    </a:lnTo>
                    <a:lnTo>
                      <a:pt x="204914" y="23812"/>
                    </a:lnTo>
                    <a:lnTo>
                      <a:pt x="144805" y="75653"/>
                    </a:lnTo>
                    <a:lnTo>
                      <a:pt x="131267" y="144614"/>
                    </a:lnTo>
                    <a:lnTo>
                      <a:pt x="140550" y="204901"/>
                    </a:lnTo>
                    <a:lnTo>
                      <a:pt x="148907" y="230733"/>
                    </a:lnTo>
                    <a:lnTo>
                      <a:pt x="429247" y="971270"/>
                    </a:lnTo>
                    <a:lnTo>
                      <a:pt x="429590" y="978560"/>
                    </a:lnTo>
                    <a:lnTo>
                      <a:pt x="425856" y="984186"/>
                    </a:lnTo>
                    <a:lnTo>
                      <a:pt x="419633" y="986840"/>
                    </a:lnTo>
                    <a:lnTo>
                      <a:pt x="412534" y="985202"/>
                    </a:lnTo>
                    <a:lnTo>
                      <a:pt x="277406" y="903363"/>
                    </a:lnTo>
                    <a:lnTo>
                      <a:pt x="262432" y="891324"/>
                    </a:lnTo>
                    <a:lnTo>
                      <a:pt x="230606" y="869696"/>
                    </a:lnTo>
                    <a:lnTo>
                      <a:pt x="187032" y="847534"/>
                    </a:lnTo>
                    <a:lnTo>
                      <a:pt x="136817" y="833920"/>
                    </a:lnTo>
                    <a:lnTo>
                      <a:pt x="85090" y="837907"/>
                    </a:lnTo>
                    <a:lnTo>
                      <a:pt x="36931" y="868553"/>
                    </a:lnTo>
                    <a:lnTo>
                      <a:pt x="6743" y="915644"/>
                    </a:lnTo>
                    <a:lnTo>
                      <a:pt x="0" y="961351"/>
                    </a:lnTo>
                    <a:lnTo>
                      <a:pt x="9017" y="1002792"/>
                    </a:lnTo>
                    <a:lnTo>
                      <a:pt x="26073" y="1037069"/>
                    </a:lnTo>
                    <a:lnTo>
                      <a:pt x="43472" y="1061288"/>
                    </a:lnTo>
                    <a:lnTo>
                      <a:pt x="54737" y="1073594"/>
                    </a:lnTo>
                    <a:lnTo>
                      <a:pt x="718604" y="1555737"/>
                    </a:lnTo>
                    <a:lnTo>
                      <a:pt x="722261" y="1560169"/>
                    </a:lnTo>
                    <a:lnTo>
                      <a:pt x="733386" y="1583905"/>
                    </a:lnTo>
                    <a:lnTo>
                      <a:pt x="742188" y="1595958"/>
                    </a:lnTo>
                    <a:lnTo>
                      <a:pt x="754418" y="1603629"/>
                    </a:lnTo>
                    <a:lnTo>
                      <a:pt x="768604" y="1606334"/>
                    </a:lnTo>
                    <a:lnTo>
                      <a:pt x="783259" y="1603502"/>
                    </a:lnTo>
                    <a:lnTo>
                      <a:pt x="1373822" y="1365351"/>
                    </a:lnTo>
                    <a:lnTo>
                      <a:pt x="1386471" y="1357109"/>
                    </a:lnTo>
                    <a:lnTo>
                      <a:pt x="1394815" y="1345145"/>
                    </a:lnTo>
                    <a:lnTo>
                      <a:pt x="1398193" y="1330960"/>
                    </a:lnTo>
                    <a:lnTo>
                      <a:pt x="1395933" y="1316037"/>
                    </a:lnTo>
                    <a:lnTo>
                      <a:pt x="1386370" y="1289418"/>
                    </a:lnTo>
                    <a:lnTo>
                      <a:pt x="1387081" y="1285405"/>
                    </a:lnTo>
                    <a:lnTo>
                      <a:pt x="1389405" y="1282369"/>
                    </a:lnTo>
                    <a:lnTo>
                      <a:pt x="1445323" y="1160284"/>
                    </a:lnTo>
                    <a:lnTo>
                      <a:pt x="1452676" y="1043089"/>
                    </a:lnTo>
                    <a:close/>
                  </a:path>
                  <a:path w="1849120" h="2857500">
                    <a:moveTo>
                      <a:pt x="1848904" y="2695219"/>
                    </a:moveTo>
                    <a:lnTo>
                      <a:pt x="1843112" y="2652128"/>
                    </a:lnTo>
                    <a:lnTo>
                      <a:pt x="1826780" y="2613406"/>
                    </a:lnTo>
                    <a:lnTo>
                      <a:pt x="1801431" y="2580589"/>
                    </a:lnTo>
                    <a:lnTo>
                      <a:pt x="1768614" y="2555252"/>
                    </a:lnTo>
                    <a:lnTo>
                      <a:pt x="1729892" y="2538907"/>
                    </a:lnTo>
                    <a:lnTo>
                      <a:pt x="1686801" y="2533116"/>
                    </a:lnTo>
                    <a:lnTo>
                      <a:pt x="1643710" y="2538907"/>
                    </a:lnTo>
                    <a:lnTo>
                      <a:pt x="1604975" y="2555252"/>
                    </a:lnTo>
                    <a:lnTo>
                      <a:pt x="1572171" y="2580589"/>
                    </a:lnTo>
                    <a:lnTo>
                      <a:pt x="1546821" y="2613406"/>
                    </a:lnTo>
                    <a:lnTo>
                      <a:pt x="1530477" y="2652128"/>
                    </a:lnTo>
                    <a:lnTo>
                      <a:pt x="1524685" y="2695219"/>
                    </a:lnTo>
                    <a:lnTo>
                      <a:pt x="1530477" y="2738310"/>
                    </a:lnTo>
                    <a:lnTo>
                      <a:pt x="1546821" y="2777032"/>
                    </a:lnTo>
                    <a:lnTo>
                      <a:pt x="1572171" y="2809837"/>
                    </a:lnTo>
                    <a:lnTo>
                      <a:pt x="1604975" y="2835186"/>
                    </a:lnTo>
                    <a:lnTo>
                      <a:pt x="1643710" y="2851531"/>
                    </a:lnTo>
                    <a:lnTo>
                      <a:pt x="1686801" y="2857309"/>
                    </a:lnTo>
                    <a:lnTo>
                      <a:pt x="1729892" y="2851531"/>
                    </a:lnTo>
                    <a:lnTo>
                      <a:pt x="1768614" y="2835186"/>
                    </a:lnTo>
                    <a:lnTo>
                      <a:pt x="1801431" y="2809837"/>
                    </a:lnTo>
                    <a:lnTo>
                      <a:pt x="1826780"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41" name="object 26">
                <a:extLst>
                  <a:ext uri="{FF2B5EF4-FFF2-40B4-BE49-F238E27FC236}">
                    <a16:creationId xmlns="" xmlns:a16="http://schemas.microsoft.com/office/drawing/2014/main" id="{9E7CAC03-5907-704C-8C8C-BAF6805B55DB}"/>
                  </a:ext>
                </a:extLst>
              </p:cNvPr>
              <p:cNvSpPr/>
              <p:nvPr/>
            </p:nvSpPr>
            <p:spPr>
              <a:xfrm>
                <a:off x="11688841" y="7846880"/>
                <a:ext cx="737235" cy="738505"/>
              </a:xfrm>
              <a:custGeom>
                <a:avLst/>
                <a:gdLst/>
                <a:ahLst/>
                <a:cxnLst/>
                <a:rect l="l" t="t" r="r" b="b"/>
                <a:pathLst>
                  <a:path w="737234" h="738504">
                    <a:moveTo>
                      <a:pt x="481039" y="641362"/>
                    </a:moveTo>
                    <a:lnTo>
                      <a:pt x="255999" y="641362"/>
                    </a:lnTo>
                    <a:lnTo>
                      <a:pt x="273741" y="720920"/>
                    </a:lnTo>
                    <a:lnTo>
                      <a:pt x="276637" y="727933"/>
                    </a:lnTo>
                    <a:lnTo>
                      <a:pt x="281592" y="733482"/>
                    </a:lnTo>
                    <a:lnTo>
                      <a:pt x="288066" y="737127"/>
                    </a:lnTo>
                    <a:lnTo>
                      <a:pt x="295526" y="738438"/>
                    </a:lnTo>
                    <a:lnTo>
                      <a:pt x="441501" y="738396"/>
                    </a:lnTo>
                    <a:lnTo>
                      <a:pt x="481039" y="641362"/>
                    </a:lnTo>
                    <a:close/>
                  </a:path>
                  <a:path w="737234" h="738504">
                    <a:moveTo>
                      <a:pt x="617987" y="641362"/>
                    </a:moveTo>
                    <a:lnTo>
                      <a:pt x="481039" y="641362"/>
                    </a:lnTo>
                    <a:lnTo>
                      <a:pt x="549707" y="685057"/>
                    </a:lnTo>
                    <a:lnTo>
                      <a:pt x="556689" y="687904"/>
                    </a:lnTo>
                    <a:lnTo>
                      <a:pt x="564159" y="688273"/>
                    </a:lnTo>
                    <a:lnTo>
                      <a:pt x="571340" y="686262"/>
                    </a:lnTo>
                    <a:lnTo>
                      <a:pt x="577507" y="681937"/>
                    </a:lnTo>
                    <a:lnTo>
                      <a:pt x="617987" y="641362"/>
                    </a:lnTo>
                    <a:close/>
                  </a:path>
                  <a:path w="737234" h="738504">
                    <a:moveTo>
                      <a:pt x="172940" y="50101"/>
                    </a:moveTo>
                    <a:lnTo>
                      <a:pt x="56287" y="159890"/>
                    </a:lnTo>
                    <a:lnTo>
                      <a:pt x="49888" y="173205"/>
                    </a:lnTo>
                    <a:lnTo>
                      <a:pt x="50314" y="180580"/>
                    </a:lnTo>
                    <a:lnTo>
                      <a:pt x="53251" y="187627"/>
                    </a:lnTo>
                    <a:lnTo>
                      <a:pt x="96873" y="256463"/>
                    </a:lnTo>
                    <a:lnTo>
                      <a:pt x="17472" y="274253"/>
                    </a:lnTo>
                    <a:lnTo>
                      <a:pt x="10403" y="277138"/>
                    </a:lnTo>
                    <a:lnTo>
                      <a:pt x="4878" y="282052"/>
                    </a:lnTo>
                    <a:lnTo>
                      <a:pt x="1281" y="288520"/>
                    </a:lnTo>
                    <a:lnTo>
                      <a:pt x="0" y="296043"/>
                    </a:lnTo>
                    <a:lnTo>
                      <a:pt x="27" y="442342"/>
                    </a:lnTo>
                    <a:lnTo>
                      <a:pt x="96873" y="481932"/>
                    </a:lnTo>
                    <a:lnTo>
                      <a:pt x="53261" y="550779"/>
                    </a:lnTo>
                    <a:lnTo>
                      <a:pt x="50310" y="557816"/>
                    </a:lnTo>
                    <a:lnTo>
                      <a:pt x="49884" y="565219"/>
                    </a:lnTo>
                    <a:lnTo>
                      <a:pt x="51898" y="572300"/>
                    </a:lnTo>
                    <a:lnTo>
                      <a:pt x="56319" y="578547"/>
                    </a:lnTo>
                    <a:lnTo>
                      <a:pt x="159571" y="681958"/>
                    </a:lnTo>
                    <a:lnTo>
                      <a:pt x="165716" y="686266"/>
                    </a:lnTo>
                    <a:lnTo>
                      <a:pt x="172913" y="688273"/>
                    </a:lnTo>
                    <a:lnTo>
                      <a:pt x="180372" y="687887"/>
                    </a:lnTo>
                    <a:lnTo>
                      <a:pt x="187331" y="685036"/>
                    </a:lnTo>
                    <a:lnTo>
                      <a:pt x="255999" y="641362"/>
                    </a:lnTo>
                    <a:lnTo>
                      <a:pt x="617987" y="641362"/>
                    </a:lnTo>
                    <a:lnTo>
                      <a:pt x="680663" y="578537"/>
                    </a:lnTo>
                    <a:lnTo>
                      <a:pt x="685023" y="572365"/>
                    </a:lnTo>
                    <a:lnTo>
                      <a:pt x="687047" y="565192"/>
                    </a:lnTo>
                    <a:lnTo>
                      <a:pt x="686655" y="557793"/>
                    </a:lnTo>
                    <a:lnTo>
                      <a:pt x="683766" y="550768"/>
                    </a:lnTo>
                    <a:lnTo>
                      <a:pt x="672094" y="532350"/>
                    </a:lnTo>
                    <a:lnTo>
                      <a:pt x="367943" y="532350"/>
                    </a:lnTo>
                    <a:lnTo>
                      <a:pt x="365723" y="532245"/>
                    </a:lnTo>
                    <a:lnTo>
                      <a:pt x="318214" y="523707"/>
                    </a:lnTo>
                    <a:lnTo>
                      <a:pt x="276915" y="501550"/>
                    </a:lnTo>
                    <a:lnTo>
                      <a:pt x="244325" y="468323"/>
                    </a:lnTo>
                    <a:lnTo>
                      <a:pt x="222940" y="426573"/>
                    </a:lnTo>
                    <a:lnTo>
                      <a:pt x="215256" y="378847"/>
                    </a:lnTo>
                    <a:lnTo>
                      <a:pt x="222936" y="331120"/>
                    </a:lnTo>
                    <a:lnTo>
                      <a:pt x="244311" y="289369"/>
                    </a:lnTo>
                    <a:lnTo>
                      <a:pt x="276884" y="256138"/>
                    </a:lnTo>
                    <a:lnTo>
                      <a:pt x="318159" y="233975"/>
                    </a:lnTo>
                    <a:lnTo>
                      <a:pt x="365639" y="225427"/>
                    </a:lnTo>
                    <a:lnTo>
                      <a:pt x="367493" y="225385"/>
                    </a:lnTo>
                    <a:lnTo>
                      <a:pt x="368896" y="225281"/>
                    </a:lnTo>
                    <a:lnTo>
                      <a:pt x="659893" y="225281"/>
                    </a:lnTo>
                    <a:lnTo>
                      <a:pt x="683766" y="187606"/>
                    </a:lnTo>
                    <a:lnTo>
                      <a:pt x="686713" y="180564"/>
                    </a:lnTo>
                    <a:lnTo>
                      <a:pt x="687135" y="173183"/>
                    </a:lnTo>
                    <a:lnTo>
                      <a:pt x="685103" y="166076"/>
                    </a:lnTo>
                    <a:lnTo>
                      <a:pt x="680687" y="159859"/>
                    </a:lnTo>
                    <a:lnTo>
                      <a:pt x="617983" y="97033"/>
                    </a:lnTo>
                    <a:lnTo>
                      <a:pt x="255978" y="97033"/>
                    </a:lnTo>
                    <a:lnTo>
                      <a:pt x="187362" y="53391"/>
                    </a:lnTo>
                    <a:lnTo>
                      <a:pt x="180403" y="50502"/>
                    </a:lnTo>
                    <a:lnTo>
                      <a:pt x="172940" y="50101"/>
                    </a:lnTo>
                    <a:close/>
                  </a:path>
                  <a:path w="737234" h="738504">
                    <a:moveTo>
                      <a:pt x="659893" y="225281"/>
                    </a:moveTo>
                    <a:lnTo>
                      <a:pt x="368896" y="225281"/>
                    </a:lnTo>
                    <a:lnTo>
                      <a:pt x="417171" y="233220"/>
                    </a:lnTo>
                    <a:lnTo>
                      <a:pt x="459124" y="255083"/>
                    </a:lnTo>
                    <a:lnTo>
                      <a:pt x="492223" y="288333"/>
                    </a:lnTo>
                    <a:lnTo>
                      <a:pt x="513938" y="330433"/>
                    </a:lnTo>
                    <a:lnTo>
                      <a:pt x="521739" y="378847"/>
                    </a:lnTo>
                    <a:lnTo>
                      <a:pt x="513917" y="427311"/>
                    </a:lnTo>
                    <a:lnTo>
                      <a:pt x="492120" y="469443"/>
                    </a:lnTo>
                    <a:lnTo>
                      <a:pt x="458855" y="502692"/>
                    </a:lnTo>
                    <a:lnTo>
                      <a:pt x="416627" y="524511"/>
                    </a:lnTo>
                    <a:lnTo>
                      <a:pt x="367943" y="532350"/>
                    </a:lnTo>
                    <a:lnTo>
                      <a:pt x="672094" y="532350"/>
                    </a:lnTo>
                    <a:lnTo>
                      <a:pt x="640144" y="481932"/>
                    </a:lnTo>
                    <a:lnTo>
                      <a:pt x="719524" y="464121"/>
                    </a:lnTo>
                    <a:lnTo>
                      <a:pt x="726603" y="461235"/>
                    </a:lnTo>
                    <a:lnTo>
                      <a:pt x="732131" y="456318"/>
                    </a:lnTo>
                    <a:lnTo>
                      <a:pt x="735727" y="449850"/>
                    </a:lnTo>
                    <a:lnTo>
                      <a:pt x="737005" y="442342"/>
                    </a:lnTo>
                    <a:lnTo>
                      <a:pt x="736979" y="296043"/>
                    </a:lnTo>
                    <a:lnTo>
                      <a:pt x="640134" y="256463"/>
                    </a:lnTo>
                    <a:lnTo>
                      <a:pt x="659893" y="225281"/>
                    </a:lnTo>
                    <a:close/>
                  </a:path>
                  <a:path w="737234" h="738504">
                    <a:moveTo>
                      <a:pt x="441480" y="0"/>
                    </a:moveTo>
                    <a:lnTo>
                      <a:pt x="295505" y="0"/>
                    </a:lnTo>
                    <a:lnTo>
                      <a:pt x="287967" y="1284"/>
                    </a:lnTo>
                    <a:lnTo>
                      <a:pt x="281503" y="4883"/>
                    </a:lnTo>
                    <a:lnTo>
                      <a:pt x="276593" y="10411"/>
                    </a:lnTo>
                    <a:lnTo>
                      <a:pt x="273713" y="17486"/>
                    </a:lnTo>
                    <a:lnTo>
                      <a:pt x="255978" y="97033"/>
                    </a:lnTo>
                    <a:lnTo>
                      <a:pt x="617983" y="97033"/>
                    </a:lnTo>
                    <a:lnTo>
                      <a:pt x="481028" y="97012"/>
                    </a:lnTo>
                    <a:lnTo>
                      <a:pt x="463266" y="17475"/>
                    </a:lnTo>
                    <a:lnTo>
                      <a:pt x="460381" y="10407"/>
                    </a:lnTo>
                    <a:lnTo>
                      <a:pt x="455471" y="4882"/>
                    </a:lnTo>
                    <a:lnTo>
                      <a:pt x="449011" y="1284"/>
                    </a:lnTo>
                    <a:lnTo>
                      <a:pt x="441480" y="0"/>
                    </a:lnTo>
                    <a:close/>
                  </a:path>
                  <a:path w="737234" h="738504">
                    <a:moveTo>
                      <a:pt x="564006" y="50117"/>
                    </a:moveTo>
                    <a:lnTo>
                      <a:pt x="556557" y="50511"/>
                    </a:lnTo>
                    <a:lnTo>
                      <a:pt x="549616" y="53391"/>
                    </a:lnTo>
                    <a:lnTo>
                      <a:pt x="481028" y="97012"/>
                    </a:lnTo>
                    <a:lnTo>
                      <a:pt x="617962" y="97012"/>
                    </a:lnTo>
                    <a:lnTo>
                      <a:pt x="577444" y="56417"/>
                    </a:lnTo>
                    <a:lnTo>
                      <a:pt x="571204" y="52102"/>
                    </a:lnTo>
                    <a:lnTo>
                      <a:pt x="564006" y="50117"/>
                    </a:lnTo>
                    <a:close/>
                  </a:path>
                </a:pathLst>
              </a:custGeom>
              <a:solidFill>
                <a:srgbClr val="11A74F"/>
              </a:solidFill>
            </p:spPr>
            <p:txBody>
              <a:bodyPr wrap="square" lIns="0" tIns="0" rIns="0" bIns="0" rtlCol="0"/>
              <a:lstStyle/>
              <a:p>
                <a:endParaRPr sz="662"/>
              </a:p>
            </p:txBody>
          </p:sp>
          <p:sp>
            <p:nvSpPr>
              <p:cNvPr id="42" name="object 27">
                <a:extLst>
                  <a:ext uri="{FF2B5EF4-FFF2-40B4-BE49-F238E27FC236}">
                    <a16:creationId xmlns="" xmlns:a16="http://schemas.microsoft.com/office/drawing/2014/main" id="{8807FD7B-24F1-0447-8D75-60484F99BBAF}"/>
                  </a:ext>
                </a:extLst>
              </p:cNvPr>
              <p:cNvSpPr/>
              <p:nvPr/>
            </p:nvSpPr>
            <p:spPr>
              <a:xfrm>
                <a:off x="10941281" y="8007280"/>
                <a:ext cx="841375" cy="1033780"/>
              </a:xfrm>
              <a:custGeom>
                <a:avLst/>
                <a:gdLst/>
                <a:ahLst/>
                <a:cxnLst/>
                <a:rect l="l" t="t" r="r" b="b"/>
                <a:pathLst>
                  <a:path w="841375" h="1033779">
                    <a:moveTo>
                      <a:pt x="77997" y="0"/>
                    </a:moveTo>
                    <a:lnTo>
                      <a:pt x="0" y="61202"/>
                    </a:lnTo>
                    <a:lnTo>
                      <a:pt x="762919" y="1033518"/>
                    </a:lnTo>
                    <a:lnTo>
                      <a:pt x="840916" y="972315"/>
                    </a:lnTo>
                    <a:lnTo>
                      <a:pt x="77997" y="0"/>
                    </a:lnTo>
                    <a:close/>
                  </a:path>
                </a:pathLst>
              </a:custGeom>
              <a:solidFill>
                <a:srgbClr val="EFB84A"/>
              </a:solidFill>
            </p:spPr>
            <p:txBody>
              <a:bodyPr wrap="square" lIns="0" tIns="0" rIns="0" bIns="0" rtlCol="0"/>
              <a:lstStyle/>
              <a:p>
                <a:endParaRPr sz="662"/>
              </a:p>
            </p:txBody>
          </p:sp>
          <p:sp>
            <p:nvSpPr>
              <p:cNvPr id="43" name="object 28">
                <a:extLst>
                  <a:ext uri="{FF2B5EF4-FFF2-40B4-BE49-F238E27FC236}">
                    <a16:creationId xmlns="" xmlns:a16="http://schemas.microsoft.com/office/drawing/2014/main" id="{2858297B-F668-F242-9000-6BFA2AF351B7}"/>
                  </a:ext>
                </a:extLst>
              </p:cNvPr>
              <p:cNvSpPr/>
              <p:nvPr/>
            </p:nvSpPr>
            <p:spPr>
              <a:xfrm>
                <a:off x="11415155" y="7241547"/>
                <a:ext cx="1709420" cy="712470"/>
              </a:xfrm>
              <a:custGeom>
                <a:avLst/>
                <a:gdLst/>
                <a:ahLst/>
                <a:cxnLst/>
                <a:rect l="l" t="t" r="r" b="b"/>
                <a:pathLst>
                  <a:path w="1709419" h="712470">
                    <a:moveTo>
                      <a:pt x="34375" y="0"/>
                    </a:moveTo>
                    <a:lnTo>
                      <a:pt x="0" y="93002"/>
                    </a:lnTo>
                    <a:lnTo>
                      <a:pt x="1674524" y="711863"/>
                    </a:lnTo>
                    <a:lnTo>
                      <a:pt x="1708900" y="618860"/>
                    </a:lnTo>
                    <a:lnTo>
                      <a:pt x="34375" y="0"/>
                    </a:lnTo>
                    <a:close/>
                  </a:path>
                </a:pathLst>
              </a:custGeom>
              <a:solidFill>
                <a:srgbClr val="11A74F"/>
              </a:solidFill>
            </p:spPr>
            <p:txBody>
              <a:bodyPr wrap="square" lIns="0" tIns="0" rIns="0" bIns="0" rtlCol="0"/>
              <a:lstStyle/>
              <a:p>
                <a:endParaRPr sz="662"/>
              </a:p>
            </p:txBody>
          </p:sp>
          <p:sp>
            <p:nvSpPr>
              <p:cNvPr id="44" name="object 29">
                <a:extLst>
                  <a:ext uri="{FF2B5EF4-FFF2-40B4-BE49-F238E27FC236}">
                    <a16:creationId xmlns="" xmlns:a16="http://schemas.microsoft.com/office/drawing/2014/main" id="{919588E9-FDCD-3A43-AD37-65CDBFBFCB63}"/>
                  </a:ext>
                </a:extLst>
              </p:cNvPr>
              <p:cNvSpPr/>
              <p:nvPr/>
            </p:nvSpPr>
            <p:spPr>
              <a:xfrm>
                <a:off x="8754948" y="5435174"/>
                <a:ext cx="3649979" cy="2602865"/>
              </a:xfrm>
              <a:custGeom>
                <a:avLst/>
                <a:gdLst/>
                <a:ahLst/>
                <a:cxnLst/>
                <a:rect l="l" t="t" r="r" b="b"/>
                <a:pathLst>
                  <a:path w="3649979" h="2602865">
                    <a:moveTo>
                      <a:pt x="367093" y="728776"/>
                    </a:moveTo>
                    <a:lnTo>
                      <a:pt x="361924" y="698271"/>
                    </a:lnTo>
                    <a:lnTo>
                      <a:pt x="345313" y="672185"/>
                    </a:lnTo>
                    <a:lnTo>
                      <a:pt x="320827" y="655066"/>
                    </a:lnTo>
                    <a:lnTo>
                      <a:pt x="291719" y="648385"/>
                    </a:lnTo>
                    <a:lnTo>
                      <a:pt x="261213" y="653567"/>
                    </a:lnTo>
                    <a:lnTo>
                      <a:pt x="49885" y="734936"/>
                    </a:lnTo>
                    <a:lnTo>
                      <a:pt x="23787" y="751535"/>
                    </a:lnTo>
                    <a:lnTo>
                      <a:pt x="6680" y="776008"/>
                    </a:lnTo>
                    <a:lnTo>
                      <a:pt x="0" y="805116"/>
                    </a:lnTo>
                    <a:lnTo>
                      <a:pt x="5168" y="835634"/>
                    </a:lnTo>
                    <a:lnTo>
                      <a:pt x="17157" y="856475"/>
                    </a:lnTo>
                    <a:lnTo>
                      <a:pt x="34277" y="872197"/>
                    </a:lnTo>
                    <a:lnTo>
                      <a:pt x="55016" y="882116"/>
                    </a:lnTo>
                    <a:lnTo>
                      <a:pt x="77901" y="885571"/>
                    </a:lnTo>
                    <a:lnTo>
                      <a:pt x="84899" y="885253"/>
                    </a:lnTo>
                    <a:lnTo>
                      <a:pt x="317207" y="798957"/>
                    </a:lnTo>
                    <a:lnTo>
                      <a:pt x="360413" y="757885"/>
                    </a:lnTo>
                    <a:lnTo>
                      <a:pt x="367093" y="728776"/>
                    </a:lnTo>
                    <a:close/>
                  </a:path>
                  <a:path w="3649979" h="2602865">
                    <a:moveTo>
                      <a:pt x="372910" y="469252"/>
                    </a:moveTo>
                    <a:lnTo>
                      <a:pt x="351840" y="414540"/>
                    </a:lnTo>
                    <a:lnTo>
                      <a:pt x="119634" y="304736"/>
                    </a:lnTo>
                    <a:lnTo>
                      <a:pt x="89471" y="298005"/>
                    </a:lnTo>
                    <a:lnTo>
                      <a:pt x="60083" y="303212"/>
                    </a:lnTo>
                    <a:lnTo>
                      <a:pt x="34759" y="319087"/>
                    </a:lnTo>
                    <a:lnTo>
                      <a:pt x="16827" y="344347"/>
                    </a:lnTo>
                    <a:lnTo>
                      <a:pt x="10121" y="374548"/>
                    </a:lnTo>
                    <a:lnTo>
                      <a:pt x="15328" y="403948"/>
                    </a:lnTo>
                    <a:lnTo>
                      <a:pt x="56426" y="447154"/>
                    </a:lnTo>
                    <a:lnTo>
                      <a:pt x="263385" y="539051"/>
                    </a:lnTo>
                    <a:lnTo>
                      <a:pt x="294957" y="545782"/>
                    </a:lnTo>
                    <a:lnTo>
                      <a:pt x="316865" y="542632"/>
                    </a:lnTo>
                    <a:lnTo>
                      <a:pt x="336931" y="533514"/>
                    </a:lnTo>
                    <a:lnTo>
                      <a:pt x="353822" y="518960"/>
                    </a:lnTo>
                    <a:lnTo>
                      <a:pt x="366191" y="499452"/>
                    </a:lnTo>
                    <a:lnTo>
                      <a:pt x="372910" y="469252"/>
                    </a:lnTo>
                    <a:close/>
                  </a:path>
                  <a:path w="3649979" h="2602865">
                    <a:moveTo>
                      <a:pt x="545769" y="914476"/>
                    </a:moveTo>
                    <a:lnTo>
                      <a:pt x="540562" y="885075"/>
                    </a:lnTo>
                    <a:lnTo>
                      <a:pt x="524700" y="859764"/>
                    </a:lnTo>
                    <a:lnTo>
                      <a:pt x="499465" y="841870"/>
                    </a:lnTo>
                    <a:lnTo>
                      <a:pt x="469277" y="835152"/>
                    </a:lnTo>
                    <a:lnTo>
                      <a:pt x="439877" y="840359"/>
                    </a:lnTo>
                    <a:lnTo>
                      <a:pt x="414566" y="856208"/>
                    </a:lnTo>
                    <a:lnTo>
                      <a:pt x="396646" y="881456"/>
                    </a:lnTo>
                    <a:lnTo>
                      <a:pt x="304749" y="1088428"/>
                    </a:lnTo>
                    <a:lnTo>
                      <a:pt x="298043" y="1118628"/>
                    </a:lnTo>
                    <a:lnTo>
                      <a:pt x="303250" y="1148029"/>
                    </a:lnTo>
                    <a:lnTo>
                      <a:pt x="344347" y="1191234"/>
                    </a:lnTo>
                    <a:lnTo>
                      <a:pt x="375920" y="1197978"/>
                    </a:lnTo>
                    <a:lnTo>
                      <a:pt x="397827" y="1194816"/>
                    </a:lnTo>
                    <a:lnTo>
                      <a:pt x="434784" y="1171143"/>
                    </a:lnTo>
                    <a:lnTo>
                      <a:pt x="539051" y="944676"/>
                    </a:lnTo>
                    <a:lnTo>
                      <a:pt x="545769" y="914476"/>
                    </a:lnTo>
                    <a:close/>
                  </a:path>
                  <a:path w="3649979" h="2602865">
                    <a:moveTo>
                      <a:pt x="559689" y="291680"/>
                    </a:moveTo>
                    <a:lnTo>
                      <a:pt x="473125" y="49885"/>
                    </a:lnTo>
                    <a:lnTo>
                      <a:pt x="432054" y="6680"/>
                    </a:lnTo>
                    <a:lnTo>
                      <a:pt x="402932" y="0"/>
                    </a:lnTo>
                    <a:lnTo>
                      <a:pt x="372440" y="5194"/>
                    </a:lnTo>
                    <a:lnTo>
                      <a:pt x="346341" y="21805"/>
                    </a:lnTo>
                    <a:lnTo>
                      <a:pt x="329234" y="46278"/>
                    </a:lnTo>
                    <a:lnTo>
                      <a:pt x="322567" y="75387"/>
                    </a:lnTo>
                    <a:lnTo>
                      <a:pt x="327761" y="105879"/>
                    </a:lnTo>
                    <a:lnTo>
                      <a:pt x="409130" y="317182"/>
                    </a:lnTo>
                    <a:lnTo>
                      <a:pt x="438213" y="353758"/>
                    </a:lnTo>
                    <a:lnTo>
                      <a:pt x="481838" y="367131"/>
                    </a:lnTo>
                    <a:lnTo>
                      <a:pt x="488835" y="366801"/>
                    </a:lnTo>
                    <a:lnTo>
                      <a:pt x="535901" y="345274"/>
                    </a:lnTo>
                    <a:lnTo>
                      <a:pt x="559689" y="291680"/>
                    </a:lnTo>
                    <a:close/>
                  </a:path>
                  <a:path w="3649979" h="2602865">
                    <a:moveTo>
                      <a:pt x="910031" y="89408"/>
                    </a:moveTo>
                    <a:lnTo>
                      <a:pt x="904824" y="60007"/>
                    </a:lnTo>
                    <a:lnTo>
                      <a:pt x="888961" y="34696"/>
                    </a:lnTo>
                    <a:lnTo>
                      <a:pt x="863739" y="16802"/>
                    </a:lnTo>
                    <a:lnTo>
                      <a:pt x="833526" y="10071"/>
                    </a:lnTo>
                    <a:lnTo>
                      <a:pt x="804113" y="15290"/>
                    </a:lnTo>
                    <a:lnTo>
                      <a:pt x="778802" y="31153"/>
                    </a:lnTo>
                    <a:lnTo>
                      <a:pt x="760907" y="56400"/>
                    </a:lnTo>
                    <a:lnTo>
                      <a:pt x="669036" y="263398"/>
                    </a:lnTo>
                    <a:lnTo>
                      <a:pt x="662330" y="293598"/>
                    </a:lnTo>
                    <a:lnTo>
                      <a:pt x="667537" y="322999"/>
                    </a:lnTo>
                    <a:lnTo>
                      <a:pt x="708634" y="366217"/>
                    </a:lnTo>
                    <a:lnTo>
                      <a:pt x="740206" y="372948"/>
                    </a:lnTo>
                    <a:lnTo>
                      <a:pt x="762114" y="369785"/>
                    </a:lnTo>
                    <a:lnTo>
                      <a:pt x="799071" y="346113"/>
                    </a:lnTo>
                    <a:lnTo>
                      <a:pt x="903325" y="119608"/>
                    </a:lnTo>
                    <a:lnTo>
                      <a:pt x="910031" y="89408"/>
                    </a:lnTo>
                    <a:close/>
                  </a:path>
                  <a:path w="3649979" h="2602865">
                    <a:moveTo>
                      <a:pt x="1197978" y="833526"/>
                    </a:moveTo>
                    <a:lnTo>
                      <a:pt x="1176909" y="778814"/>
                    </a:lnTo>
                    <a:lnTo>
                      <a:pt x="944689" y="669036"/>
                    </a:lnTo>
                    <a:lnTo>
                      <a:pt x="914501" y="662305"/>
                    </a:lnTo>
                    <a:lnTo>
                      <a:pt x="885088" y="667499"/>
                    </a:lnTo>
                    <a:lnTo>
                      <a:pt x="859777" y="683361"/>
                    </a:lnTo>
                    <a:lnTo>
                      <a:pt x="841883" y="708621"/>
                    </a:lnTo>
                    <a:lnTo>
                      <a:pt x="835164" y="738822"/>
                    </a:lnTo>
                    <a:lnTo>
                      <a:pt x="840384" y="768223"/>
                    </a:lnTo>
                    <a:lnTo>
                      <a:pt x="881468" y="811441"/>
                    </a:lnTo>
                    <a:lnTo>
                      <a:pt x="1088453" y="903338"/>
                    </a:lnTo>
                    <a:lnTo>
                      <a:pt x="1120025" y="910056"/>
                    </a:lnTo>
                    <a:lnTo>
                      <a:pt x="1141933" y="906907"/>
                    </a:lnTo>
                    <a:lnTo>
                      <a:pt x="1161999" y="897801"/>
                    </a:lnTo>
                    <a:lnTo>
                      <a:pt x="1178890" y="883234"/>
                    </a:lnTo>
                    <a:lnTo>
                      <a:pt x="1191272" y="863739"/>
                    </a:lnTo>
                    <a:lnTo>
                      <a:pt x="1197978" y="833526"/>
                    </a:lnTo>
                    <a:close/>
                  </a:path>
                  <a:path w="3649979" h="2602865">
                    <a:moveTo>
                      <a:pt x="1208087" y="402958"/>
                    </a:moveTo>
                    <a:lnTo>
                      <a:pt x="1202905" y="372452"/>
                    </a:lnTo>
                    <a:lnTo>
                      <a:pt x="1186307" y="346367"/>
                    </a:lnTo>
                    <a:lnTo>
                      <a:pt x="1161834" y="329272"/>
                    </a:lnTo>
                    <a:lnTo>
                      <a:pt x="1132725" y="322592"/>
                    </a:lnTo>
                    <a:lnTo>
                      <a:pt x="1102207" y="327748"/>
                    </a:lnTo>
                    <a:lnTo>
                      <a:pt x="890866" y="409117"/>
                    </a:lnTo>
                    <a:lnTo>
                      <a:pt x="864781" y="425716"/>
                    </a:lnTo>
                    <a:lnTo>
                      <a:pt x="847661" y="450189"/>
                    </a:lnTo>
                    <a:lnTo>
                      <a:pt x="840981" y="479298"/>
                    </a:lnTo>
                    <a:lnTo>
                      <a:pt x="846150" y="509803"/>
                    </a:lnTo>
                    <a:lnTo>
                      <a:pt x="858151" y="530656"/>
                    </a:lnTo>
                    <a:lnTo>
                      <a:pt x="875258" y="546366"/>
                    </a:lnTo>
                    <a:lnTo>
                      <a:pt x="895997" y="556285"/>
                    </a:lnTo>
                    <a:lnTo>
                      <a:pt x="918883" y="559739"/>
                    </a:lnTo>
                    <a:lnTo>
                      <a:pt x="925880" y="559422"/>
                    </a:lnTo>
                    <a:lnTo>
                      <a:pt x="1158189" y="473125"/>
                    </a:lnTo>
                    <a:lnTo>
                      <a:pt x="1201394" y="432054"/>
                    </a:lnTo>
                    <a:lnTo>
                      <a:pt x="1208087" y="402958"/>
                    </a:lnTo>
                    <a:close/>
                  </a:path>
                  <a:path w="3649979" h="2602865">
                    <a:moveTo>
                      <a:pt x="2015972" y="2301786"/>
                    </a:moveTo>
                    <a:lnTo>
                      <a:pt x="1879092" y="1984870"/>
                    </a:lnTo>
                    <a:lnTo>
                      <a:pt x="1839429" y="1958873"/>
                    </a:lnTo>
                    <a:lnTo>
                      <a:pt x="1822742" y="1962048"/>
                    </a:lnTo>
                    <a:lnTo>
                      <a:pt x="1171003" y="2224468"/>
                    </a:lnTo>
                    <a:lnTo>
                      <a:pt x="1156093" y="2234425"/>
                    </a:lnTo>
                    <a:lnTo>
                      <a:pt x="1146683" y="2248916"/>
                    </a:lnTo>
                    <a:lnTo>
                      <a:pt x="1143584" y="2265908"/>
                    </a:lnTo>
                    <a:lnTo>
                      <a:pt x="1147610" y="2283383"/>
                    </a:lnTo>
                    <a:lnTo>
                      <a:pt x="1283055" y="2577261"/>
                    </a:lnTo>
                    <a:lnTo>
                      <a:pt x="1292847" y="2590850"/>
                    </a:lnTo>
                    <a:lnTo>
                      <a:pt x="1306525" y="2599563"/>
                    </a:lnTo>
                    <a:lnTo>
                      <a:pt x="1322438" y="2602700"/>
                    </a:lnTo>
                    <a:lnTo>
                      <a:pt x="1338910" y="2599626"/>
                    </a:lnTo>
                    <a:lnTo>
                      <a:pt x="1988286" y="2342819"/>
                    </a:lnTo>
                    <a:lnTo>
                      <a:pt x="2003209" y="2333015"/>
                    </a:lnTo>
                    <a:lnTo>
                      <a:pt x="2012708" y="2318677"/>
                    </a:lnTo>
                    <a:lnTo>
                      <a:pt x="2015972" y="2301786"/>
                    </a:lnTo>
                    <a:close/>
                  </a:path>
                  <a:path w="3649979" h="2602865">
                    <a:moveTo>
                      <a:pt x="3649751" y="885545"/>
                    </a:moveTo>
                    <a:lnTo>
                      <a:pt x="3635718" y="787400"/>
                    </a:lnTo>
                    <a:lnTo>
                      <a:pt x="2766898" y="911898"/>
                    </a:lnTo>
                    <a:lnTo>
                      <a:pt x="2780957" y="1010031"/>
                    </a:lnTo>
                    <a:lnTo>
                      <a:pt x="3649751" y="885545"/>
                    </a:lnTo>
                    <a:close/>
                  </a:path>
                </a:pathLst>
              </a:custGeom>
              <a:solidFill>
                <a:srgbClr val="DF8244"/>
              </a:solidFill>
            </p:spPr>
            <p:txBody>
              <a:bodyPr wrap="square" lIns="0" tIns="0" rIns="0" bIns="0" rtlCol="0"/>
              <a:lstStyle/>
              <a:p>
                <a:endParaRPr sz="662"/>
              </a:p>
            </p:txBody>
          </p:sp>
          <p:sp>
            <p:nvSpPr>
              <p:cNvPr id="45" name="object 30">
                <a:extLst>
                  <a:ext uri="{FF2B5EF4-FFF2-40B4-BE49-F238E27FC236}">
                    <a16:creationId xmlns="" xmlns:a16="http://schemas.microsoft.com/office/drawing/2014/main" id="{82B4DF60-0E1F-F740-9857-9E4C738E762E}"/>
                  </a:ext>
                </a:extLst>
              </p:cNvPr>
              <p:cNvSpPr/>
              <p:nvPr/>
            </p:nvSpPr>
            <p:spPr>
              <a:xfrm>
                <a:off x="10795966" y="5177264"/>
                <a:ext cx="829944" cy="1181735"/>
              </a:xfrm>
              <a:custGeom>
                <a:avLst/>
                <a:gdLst/>
                <a:ahLst/>
                <a:cxnLst/>
                <a:rect l="l" t="t" r="r" b="b"/>
                <a:pathLst>
                  <a:path w="829945" h="1181735">
                    <a:moveTo>
                      <a:pt x="100928" y="0"/>
                    </a:moveTo>
                    <a:lnTo>
                      <a:pt x="0" y="163733"/>
                    </a:lnTo>
                    <a:lnTo>
                      <a:pt x="38859" y="193224"/>
                    </a:lnTo>
                    <a:lnTo>
                      <a:pt x="76798" y="223841"/>
                    </a:lnTo>
                    <a:lnTo>
                      <a:pt x="113789" y="255559"/>
                    </a:lnTo>
                    <a:lnTo>
                      <a:pt x="149809" y="288352"/>
                    </a:lnTo>
                    <a:lnTo>
                      <a:pt x="184831" y="322196"/>
                    </a:lnTo>
                    <a:lnTo>
                      <a:pt x="218832" y="357066"/>
                    </a:lnTo>
                    <a:lnTo>
                      <a:pt x="251786" y="392937"/>
                    </a:lnTo>
                    <a:lnTo>
                      <a:pt x="283667" y="429783"/>
                    </a:lnTo>
                    <a:lnTo>
                      <a:pt x="314451" y="467580"/>
                    </a:lnTo>
                    <a:lnTo>
                      <a:pt x="344112" y="506302"/>
                    </a:lnTo>
                    <a:lnTo>
                      <a:pt x="372627" y="545924"/>
                    </a:lnTo>
                    <a:lnTo>
                      <a:pt x="399968" y="586422"/>
                    </a:lnTo>
                    <a:lnTo>
                      <a:pt x="426112" y="627770"/>
                    </a:lnTo>
                    <a:lnTo>
                      <a:pt x="451033" y="669944"/>
                    </a:lnTo>
                    <a:lnTo>
                      <a:pt x="474706" y="712917"/>
                    </a:lnTo>
                    <a:lnTo>
                      <a:pt x="497106" y="756665"/>
                    </a:lnTo>
                    <a:lnTo>
                      <a:pt x="518207" y="801164"/>
                    </a:lnTo>
                    <a:lnTo>
                      <a:pt x="537986" y="846388"/>
                    </a:lnTo>
                    <a:lnTo>
                      <a:pt x="556416" y="892311"/>
                    </a:lnTo>
                    <a:lnTo>
                      <a:pt x="573473" y="938909"/>
                    </a:lnTo>
                    <a:lnTo>
                      <a:pt x="589132" y="986157"/>
                    </a:lnTo>
                    <a:lnTo>
                      <a:pt x="603367" y="1034030"/>
                    </a:lnTo>
                    <a:lnTo>
                      <a:pt x="616153" y="1082503"/>
                    </a:lnTo>
                    <a:lnTo>
                      <a:pt x="627465" y="1131550"/>
                    </a:lnTo>
                    <a:lnTo>
                      <a:pt x="637279" y="1181147"/>
                    </a:lnTo>
                    <a:lnTo>
                      <a:pt x="829629" y="1167535"/>
                    </a:lnTo>
                    <a:lnTo>
                      <a:pt x="820216" y="1116494"/>
                    </a:lnTo>
                    <a:lnTo>
                      <a:pt x="809385" y="1065960"/>
                    </a:lnTo>
                    <a:lnTo>
                      <a:pt x="797159" y="1015952"/>
                    </a:lnTo>
                    <a:lnTo>
                      <a:pt x="783558" y="966493"/>
                    </a:lnTo>
                    <a:lnTo>
                      <a:pt x="768604" y="917603"/>
                    </a:lnTo>
                    <a:lnTo>
                      <a:pt x="752319" y="869305"/>
                    </a:lnTo>
                    <a:lnTo>
                      <a:pt x="734724" y="821621"/>
                    </a:lnTo>
                    <a:lnTo>
                      <a:pt x="715841" y="774570"/>
                    </a:lnTo>
                    <a:lnTo>
                      <a:pt x="695692" y="728176"/>
                    </a:lnTo>
                    <a:lnTo>
                      <a:pt x="674298" y="682460"/>
                    </a:lnTo>
                    <a:lnTo>
                      <a:pt x="651680" y="637443"/>
                    </a:lnTo>
                    <a:lnTo>
                      <a:pt x="627861" y="593147"/>
                    </a:lnTo>
                    <a:lnTo>
                      <a:pt x="602861" y="549592"/>
                    </a:lnTo>
                    <a:lnTo>
                      <a:pt x="576703" y="506802"/>
                    </a:lnTo>
                    <a:lnTo>
                      <a:pt x="549408" y="464797"/>
                    </a:lnTo>
                    <a:lnTo>
                      <a:pt x="520998" y="423599"/>
                    </a:lnTo>
                    <a:lnTo>
                      <a:pt x="491493" y="383230"/>
                    </a:lnTo>
                    <a:lnTo>
                      <a:pt x="460917" y="343710"/>
                    </a:lnTo>
                    <a:lnTo>
                      <a:pt x="429290" y="305062"/>
                    </a:lnTo>
                    <a:lnTo>
                      <a:pt x="396633" y="267307"/>
                    </a:lnTo>
                    <a:lnTo>
                      <a:pt x="362970" y="230466"/>
                    </a:lnTo>
                    <a:lnTo>
                      <a:pt x="328320" y="194562"/>
                    </a:lnTo>
                    <a:lnTo>
                      <a:pt x="292706" y="159615"/>
                    </a:lnTo>
                    <a:lnTo>
                      <a:pt x="256150" y="125647"/>
                    </a:lnTo>
                    <a:lnTo>
                      <a:pt x="218672" y="92680"/>
                    </a:lnTo>
                    <a:lnTo>
                      <a:pt x="180295" y="60736"/>
                    </a:lnTo>
                    <a:lnTo>
                      <a:pt x="141040" y="29835"/>
                    </a:lnTo>
                    <a:lnTo>
                      <a:pt x="100928" y="0"/>
                    </a:lnTo>
                    <a:close/>
                  </a:path>
                </a:pathLst>
              </a:custGeom>
              <a:solidFill>
                <a:srgbClr val="124634"/>
              </a:solidFill>
            </p:spPr>
            <p:txBody>
              <a:bodyPr wrap="square" lIns="0" tIns="0" rIns="0" bIns="0" rtlCol="0"/>
              <a:lstStyle/>
              <a:p>
                <a:endParaRPr sz="662"/>
              </a:p>
            </p:txBody>
          </p:sp>
          <p:sp>
            <p:nvSpPr>
              <p:cNvPr id="46" name="object 31">
                <a:extLst>
                  <a:ext uri="{FF2B5EF4-FFF2-40B4-BE49-F238E27FC236}">
                    <a16:creationId xmlns="" xmlns:a16="http://schemas.microsoft.com/office/drawing/2014/main" id="{83E38DCC-210A-A64F-B737-EF9E34107B59}"/>
                  </a:ext>
                </a:extLst>
              </p:cNvPr>
              <p:cNvSpPr/>
              <p:nvPr/>
            </p:nvSpPr>
            <p:spPr>
              <a:xfrm>
                <a:off x="8788565" y="4834174"/>
                <a:ext cx="2108835" cy="507365"/>
              </a:xfrm>
              <a:custGeom>
                <a:avLst/>
                <a:gdLst/>
                <a:ahLst/>
                <a:cxnLst/>
                <a:rect l="l" t="t" r="r" b="b"/>
                <a:pathLst>
                  <a:path w="2108834" h="507364">
                    <a:moveTo>
                      <a:pt x="1047674" y="0"/>
                    </a:moveTo>
                    <a:lnTo>
                      <a:pt x="994682" y="762"/>
                    </a:lnTo>
                    <a:lnTo>
                      <a:pt x="942062" y="3036"/>
                    </a:lnTo>
                    <a:lnTo>
                      <a:pt x="889835" y="6801"/>
                    </a:lnTo>
                    <a:lnTo>
                      <a:pt x="838022" y="12035"/>
                    </a:lnTo>
                    <a:lnTo>
                      <a:pt x="786644" y="18718"/>
                    </a:lnTo>
                    <a:lnTo>
                      <a:pt x="735721" y="26828"/>
                    </a:lnTo>
                    <a:lnTo>
                      <a:pt x="685276" y="36346"/>
                    </a:lnTo>
                    <a:lnTo>
                      <a:pt x="635328" y="47249"/>
                    </a:lnTo>
                    <a:lnTo>
                      <a:pt x="585898" y="59517"/>
                    </a:lnTo>
                    <a:lnTo>
                      <a:pt x="537008" y="73130"/>
                    </a:lnTo>
                    <a:lnTo>
                      <a:pt x="488678" y="88065"/>
                    </a:lnTo>
                    <a:lnTo>
                      <a:pt x="440930" y="104302"/>
                    </a:lnTo>
                    <a:lnTo>
                      <a:pt x="393783" y="121821"/>
                    </a:lnTo>
                    <a:lnTo>
                      <a:pt x="347259" y="140600"/>
                    </a:lnTo>
                    <a:lnTo>
                      <a:pt x="301379" y="160619"/>
                    </a:lnTo>
                    <a:lnTo>
                      <a:pt x="256164" y="181856"/>
                    </a:lnTo>
                    <a:lnTo>
                      <a:pt x="211634" y="204291"/>
                    </a:lnTo>
                    <a:lnTo>
                      <a:pt x="167811" y="227902"/>
                    </a:lnTo>
                    <a:lnTo>
                      <a:pt x="124715" y="252670"/>
                    </a:lnTo>
                    <a:lnTo>
                      <a:pt x="82367" y="278571"/>
                    </a:lnTo>
                    <a:lnTo>
                      <a:pt x="40788" y="305587"/>
                    </a:lnTo>
                    <a:lnTo>
                      <a:pt x="0" y="333696"/>
                    </a:lnTo>
                    <a:lnTo>
                      <a:pt x="123640" y="481367"/>
                    </a:lnTo>
                    <a:lnTo>
                      <a:pt x="163420" y="454578"/>
                    </a:lnTo>
                    <a:lnTo>
                      <a:pt x="204017" y="428943"/>
                    </a:lnTo>
                    <a:lnTo>
                      <a:pt x="245409" y="404484"/>
                    </a:lnTo>
                    <a:lnTo>
                      <a:pt x="287572" y="381226"/>
                    </a:lnTo>
                    <a:lnTo>
                      <a:pt x="330481" y="359192"/>
                    </a:lnTo>
                    <a:lnTo>
                      <a:pt x="374113" y="338407"/>
                    </a:lnTo>
                    <a:lnTo>
                      <a:pt x="418445" y="318894"/>
                    </a:lnTo>
                    <a:lnTo>
                      <a:pt x="463453" y="300678"/>
                    </a:lnTo>
                    <a:lnTo>
                      <a:pt x="509114" y="283782"/>
                    </a:lnTo>
                    <a:lnTo>
                      <a:pt x="555403" y="268230"/>
                    </a:lnTo>
                    <a:lnTo>
                      <a:pt x="602297" y="254045"/>
                    </a:lnTo>
                    <a:lnTo>
                      <a:pt x="649773" y="241252"/>
                    </a:lnTo>
                    <a:lnTo>
                      <a:pt x="697806" y="229875"/>
                    </a:lnTo>
                    <a:lnTo>
                      <a:pt x="746374" y="219938"/>
                    </a:lnTo>
                    <a:lnTo>
                      <a:pt x="795452" y="211464"/>
                    </a:lnTo>
                    <a:lnTo>
                      <a:pt x="845017" y="204477"/>
                    </a:lnTo>
                    <a:lnTo>
                      <a:pt x="895045" y="199001"/>
                    </a:lnTo>
                    <a:lnTo>
                      <a:pt x="945514" y="195060"/>
                    </a:lnTo>
                    <a:lnTo>
                      <a:pt x="996398" y="192678"/>
                    </a:lnTo>
                    <a:lnTo>
                      <a:pt x="1047674" y="191878"/>
                    </a:lnTo>
                    <a:lnTo>
                      <a:pt x="1098744" y="192671"/>
                    </a:lnTo>
                    <a:lnTo>
                      <a:pt x="1149425" y="195033"/>
                    </a:lnTo>
                    <a:lnTo>
                      <a:pt x="1199694" y="198940"/>
                    </a:lnTo>
                    <a:lnTo>
                      <a:pt x="1249528" y="204370"/>
                    </a:lnTo>
                    <a:lnTo>
                      <a:pt x="1298902" y="211298"/>
                    </a:lnTo>
                    <a:lnTo>
                      <a:pt x="1347794" y="219702"/>
                    </a:lnTo>
                    <a:lnTo>
                      <a:pt x="1396180" y="229557"/>
                    </a:lnTo>
                    <a:lnTo>
                      <a:pt x="1444038" y="240841"/>
                    </a:lnTo>
                    <a:lnTo>
                      <a:pt x="1491342" y="253530"/>
                    </a:lnTo>
                    <a:lnTo>
                      <a:pt x="1538071" y="267600"/>
                    </a:lnTo>
                    <a:lnTo>
                      <a:pt x="1584201" y="283028"/>
                    </a:lnTo>
                    <a:lnTo>
                      <a:pt x="1629708" y="299790"/>
                    </a:lnTo>
                    <a:lnTo>
                      <a:pt x="1674569" y="317863"/>
                    </a:lnTo>
                    <a:lnTo>
                      <a:pt x="1718760" y="337224"/>
                    </a:lnTo>
                    <a:lnTo>
                      <a:pt x="1762259" y="357848"/>
                    </a:lnTo>
                    <a:lnTo>
                      <a:pt x="1805042" y="379713"/>
                    </a:lnTo>
                    <a:lnTo>
                      <a:pt x="1847085" y="402795"/>
                    </a:lnTo>
                    <a:lnTo>
                      <a:pt x="1888365" y="427070"/>
                    </a:lnTo>
                    <a:lnTo>
                      <a:pt x="1928859" y="452515"/>
                    </a:lnTo>
                    <a:lnTo>
                      <a:pt x="1968543" y="479107"/>
                    </a:lnTo>
                    <a:lnTo>
                      <a:pt x="2007394" y="506822"/>
                    </a:lnTo>
                    <a:lnTo>
                      <a:pt x="2108333" y="343089"/>
                    </a:lnTo>
                    <a:lnTo>
                      <a:pt x="2069012" y="315452"/>
                    </a:lnTo>
                    <a:lnTo>
                      <a:pt x="2028939" y="288836"/>
                    </a:lnTo>
                    <a:lnTo>
                      <a:pt x="1988135" y="263263"/>
                    </a:lnTo>
                    <a:lnTo>
                      <a:pt x="1946617" y="238749"/>
                    </a:lnTo>
                    <a:lnTo>
                      <a:pt x="1904405" y="215316"/>
                    </a:lnTo>
                    <a:lnTo>
                      <a:pt x="1861518" y="192981"/>
                    </a:lnTo>
                    <a:lnTo>
                      <a:pt x="1817976" y="171764"/>
                    </a:lnTo>
                    <a:lnTo>
                      <a:pt x="1773797" y="151684"/>
                    </a:lnTo>
                    <a:lnTo>
                      <a:pt x="1729000" y="132760"/>
                    </a:lnTo>
                    <a:lnTo>
                      <a:pt x="1683604" y="115012"/>
                    </a:lnTo>
                    <a:lnTo>
                      <a:pt x="1637630" y="98459"/>
                    </a:lnTo>
                    <a:lnTo>
                      <a:pt x="1591094" y="83120"/>
                    </a:lnTo>
                    <a:lnTo>
                      <a:pt x="1544017" y="69014"/>
                    </a:lnTo>
                    <a:lnTo>
                      <a:pt x="1496419" y="56160"/>
                    </a:lnTo>
                    <a:lnTo>
                      <a:pt x="1448316" y="44578"/>
                    </a:lnTo>
                    <a:lnTo>
                      <a:pt x="1399730" y="34287"/>
                    </a:lnTo>
                    <a:lnTo>
                      <a:pt x="1350679" y="25305"/>
                    </a:lnTo>
                    <a:lnTo>
                      <a:pt x="1301182" y="17653"/>
                    </a:lnTo>
                    <a:lnTo>
                      <a:pt x="1251258" y="11349"/>
                    </a:lnTo>
                    <a:lnTo>
                      <a:pt x="1200926" y="6412"/>
                    </a:lnTo>
                    <a:lnTo>
                      <a:pt x="1150205" y="2862"/>
                    </a:lnTo>
                    <a:lnTo>
                      <a:pt x="1099115" y="718"/>
                    </a:lnTo>
                    <a:lnTo>
                      <a:pt x="1047674" y="0"/>
                    </a:lnTo>
                    <a:close/>
                  </a:path>
                </a:pathLst>
              </a:custGeom>
              <a:solidFill>
                <a:srgbClr val="DF8244"/>
              </a:solidFill>
            </p:spPr>
            <p:txBody>
              <a:bodyPr wrap="square" lIns="0" tIns="0" rIns="0" bIns="0" rtlCol="0"/>
              <a:lstStyle/>
              <a:p>
                <a:endParaRPr sz="662"/>
              </a:p>
            </p:txBody>
          </p:sp>
          <p:sp>
            <p:nvSpPr>
              <p:cNvPr id="47" name="object 32">
                <a:extLst>
                  <a:ext uri="{FF2B5EF4-FFF2-40B4-BE49-F238E27FC236}">
                    <a16:creationId xmlns="" xmlns:a16="http://schemas.microsoft.com/office/drawing/2014/main" id="{B1B39D21-6554-664D-82A8-309109088A9F}"/>
                  </a:ext>
                </a:extLst>
              </p:cNvPr>
              <p:cNvSpPr/>
              <p:nvPr/>
            </p:nvSpPr>
            <p:spPr>
              <a:xfrm>
                <a:off x="8302799" y="5167864"/>
                <a:ext cx="609600" cy="608330"/>
              </a:xfrm>
              <a:custGeom>
                <a:avLst/>
                <a:gdLst/>
                <a:ahLst/>
                <a:cxnLst/>
                <a:rect l="l" t="t" r="r" b="b"/>
                <a:pathLst>
                  <a:path w="609600" h="608329">
                    <a:moveTo>
                      <a:pt x="485765" y="0"/>
                    </a:moveTo>
                    <a:lnTo>
                      <a:pt x="444780" y="29941"/>
                    </a:lnTo>
                    <a:lnTo>
                      <a:pt x="404674" y="60989"/>
                    </a:lnTo>
                    <a:lnTo>
                      <a:pt x="365469" y="93122"/>
                    </a:lnTo>
                    <a:lnTo>
                      <a:pt x="327188" y="126315"/>
                    </a:lnTo>
                    <a:lnTo>
                      <a:pt x="289853" y="160548"/>
                    </a:lnTo>
                    <a:lnTo>
                      <a:pt x="253484" y="195796"/>
                    </a:lnTo>
                    <a:lnTo>
                      <a:pt x="218105" y="232036"/>
                    </a:lnTo>
                    <a:lnTo>
                      <a:pt x="183738" y="269245"/>
                    </a:lnTo>
                    <a:lnTo>
                      <a:pt x="150403" y="307401"/>
                    </a:lnTo>
                    <a:lnTo>
                      <a:pt x="118124" y="346481"/>
                    </a:lnTo>
                    <a:lnTo>
                      <a:pt x="86922" y="386461"/>
                    </a:lnTo>
                    <a:lnTo>
                      <a:pt x="56819" y="427319"/>
                    </a:lnTo>
                    <a:lnTo>
                      <a:pt x="27838" y="469031"/>
                    </a:lnTo>
                    <a:lnTo>
                      <a:pt x="0" y="511576"/>
                    </a:lnTo>
                    <a:lnTo>
                      <a:pt x="166246" y="607751"/>
                    </a:lnTo>
                    <a:lnTo>
                      <a:pt x="193639" y="566430"/>
                    </a:lnTo>
                    <a:lnTo>
                      <a:pt x="222242" y="526000"/>
                    </a:lnTo>
                    <a:lnTo>
                      <a:pt x="252028" y="486487"/>
                    </a:lnTo>
                    <a:lnTo>
                      <a:pt x="282973" y="447918"/>
                    </a:lnTo>
                    <a:lnTo>
                      <a:pt x="315051" y="410320"/>
                    </a:lnTo>
                    <a:lnTo>
                      <a:pt x="348236" y="373720"/>
                    </a:lnTo>
                    <a:lnTo>
                      <a:pt x="382503" y="338143"/>
                    </a:lnTo>
                    <a:lnTo>
                      <a:pt x="417827" y="303617"/>
                    </a:lnTo>
                    <a:lnTo>
                      <a:pt x="454182" y="270168"/>
                    </a:lnTo>
                    <a:lnTo>
                      <a:pt x="491542" y="237823"/>
                    </a:lnTo>
                    <a:lnTo>
                      <a:pt x="529883" y="206610"/>
                    </a:lnTo>
                    <a:lnTo>
                      <a:pt x="569180" y="176553"/>
                    </a:lnTo>
                    <a:lnTo>
                      <a:pt x="609405" y="147681"/>
                    </a:lnTo>
                    <a:lnTo>
                      <a:pt x="485765" y="0"/>
                    </a:lnTo>
                    <a:close/>
                  </a:path>
                </a:pathLst>
              </a:custGeom>
              <a:solidFill>
                <a:srgbClr val="EFB84A"/>
              </a:solidFill>
            </p:spPr>
            <p:txBody>
              <a:bodyPr wrap="square" lIns="0" tIns="0" rIns="0" bIns="0" rtlCol="0"/>
              <a:lstStyle/>
              <a:p>
                <a:endParaRPr sz="662"/>
              </a:p>
            </p:txBody>
          </p:sp>
          <p:sp>
            <p:nvSpPr>
              <p:cNvPr id="48" name="object 33">
                <a:extLst>
                  <a:ext uri="{FF2B5EF4-FFF2-40B4-BE49-F238E27FC236}">
                    <a16:creationId xmlns="" xmlns:a16="http://schemas.microsoft.com/office/drawing/2014/main" id="{616EEC95-BA06-EE4B-B291-973C06CAABAF}"/>
                  </a:ext>
                </a:extLst>
              </p:cNvPr>
              <p:cNvSpPr/>
              <p:nvPr/>
            </p:nvSpPr>
            <p:spPr>
              <a:xfrm>
                <a:off x="9510776" y="8920793"/>
                <a:ext cx="1188455" cy="1188460"/>
              </a:xfrm>
              <a:prstGeom prst="rect">
                <a:avLst/>
              </a:prstGeom>
              <a:blipFill>
                <a:blip r:embed="rId13" cstate="print"/>
                <a:stretch>
                  <a:fillRect/>
                </a:stretch>
              </a:blipFill>
            </p:spPr>
            <p:txBody>
              <a:bodyPr wrap="square" lIns="0" tIns="0" rIns="0" bIns="0" rtlCol="0"/>
              <a:lstStyle/>
              <a:p>
                <a:endParaRPr sz="662"/>
              </a:p>
            </p:txBody>
          </p:sp>
          <p:sp>
            <p:nvSpPr>
              <p:cNvPr id="49" name="object 34">
                <a:extLst>
                  <a:ext uri="{FF2B5EF4-FFF2-40B4-BE49-F238E27FC236}">
                    <a16:creationId xmlns="" xmlns:a16="http://schemas.microsoft.com/office/drawing/2014/main" id="{FCC41DD9-25FE-CC4E-B8E7-179CE27359A7}"/>
                  </a:ext>
                </a:extLst>
              </p:cNvPr>
              <p:cNvSpPr/>
              <p:nvPr/>
            </p:nvSpPr>
            <p:spPr>
              <a:xfrm>
                <a:off x="9933516" y="8428476"/>
                <a:ext cx="137160" cy="545465"/>
              </a:xfrm>
              <a:custGeom>
                <a:avLst/>
                <a:gdLst/>
                <a:ahLst/>
                <a:cxnLst/>
                <a:rect l="l" t="t" r="r" b="b"/>
                <a:pathLst>
                  <a:path w="137159" h="545465">
                    <a:moveTo>
                      <a:pt x="73893" y="0"/>
                    </a:moveTo>
                    <a:lnTo>
                      <a:pt x="0" y="8659"/>
                    </a:lnTo>
                    <a:lnTo>
                      <a:pt x="62804" y="544946"/>
                    </a:lnTo>
                    <a:lnTo>
                      <a:pt x="136686" y="536287"/>
                    </a:lnTo>
                    <a:lnTo>
                      <a:pt x="73893" y="0"/>
                    </a:lnTo>
                    <a:close/>
                  </a:path>
                </a:pathLst>
              </a:custGeom>
              <a:solidFill>
                <a:srgbClr val="124634"/>
              </a:solidFill>
            </p:spPr>
            <p:txBody>
              <a:bodyPr wrap="square" lIns="0" tIns="0" rIns="0" bIns="0" rtlCol="0"/>
              <a:lstStyle/>
              <a:p>
                <a:endParaRPr sz="662"/>
              </a:p>
            </p:txBody>
          </p:sp>
          <p:sp>
            <p:nvSpPr>
              <p:cNvPr id="50" name="object 35">
                <a:extLst>
                  <a:ext uri="{FF2B5EF4-FFF2-40B4-BE49-F238E27FC236}">
                    <a16:creationId xmlns="" xmlns:a16="http://schemas.microsoft.com/office/drawing/2014/main" id="{507C6196-6587-0A4B-B627-64E4CCB78E08}"/>
                  </a:ext>
                </a:extLst>
              </p:cNvPr>
              <p:cNvSpPr/>
              <p:nvPr/>
            </p:nvSpPr>
            <p:spPr>
              <a:xfrm>
                <a:off x="5311432" y="5679445"/>
                <a:ext cx="6339840" cy="2785110"/>
              </a:xfrm>
              <a:custGeom>
                <a:avLst/>
                <a:gdLst/>
                <a:ahLst/>
                <a:cxnLst/>
                <a:rect l="l" t="t" r="r" b="b"/>
                <a:pathLst>
                  <a:path w="6339840" h="2785109">
                    <a:moveTo>
                      <a:pt x="6339827" y="969746"/>
                    </a:moveTo>
                    <a:lnTo>
                      <a:pt x="6339091" y="918070"/>
                    </a:lnTo>
                    <a:lnTo>
                      <a:pt x="6336906" y="866736"/>
                    </a:lnTo>
                    <a:lnTo>
                      <a:pt x="6333287" y="815784"/>
                    </a:lnTo>
                    <a:lnTo>
                      <a:pt x="6328283" y="765225"/>
                    </a:lnTo>
                    <a:lnTo>
                      <a:pt x="6321895" y="715086"/>
                    </a:lnTo>
                    <a:lnTo>
                      <a:pt x="6314160" y="665365"/>
                    </a:lnTo>
                    <a:lnTo>
                      <a:pt x="6121806" y="678980"/>
                    </a:lnTo>
                    <a:lnTo>
                      <a:pt x="6129693" y="726389"/>
                    </a:lnTo>
                    <a:lnTo>
                      <a:pt x="6136195" y="774255"/>
                    </a:lnTo>
                    <a:lnTo>
                      <a:pt x="6141301" y="822540"/>
                    </a:lnTo>
                    <a:lnTo>
                      <a:pt x="6144971" y="871232"/>
                    </a:lnTo>
                    <a:lnTo>
                      <a:pt x="6147193" y="920305"/>
                    </a:lnTo>
                    <a:lnTo>
                      <a:pt x="6147930" y="969746"/>
                    </a:lnTo>
                    <a:lnTo>
                      <a:pt x="6147244" y="1017536"/>
                    </a:lnTo>
                    <a:lnTo>
                      <a:pt x="6145174" y="1064983"/>
                    </a:lnTo>
                    <a:lnTo>
                      <a:pt x="6141745" y="1112062"/>
                    </a:lnTo>
                    <a:lnTo>
                      <a:pt x="6136995" y="1158773"/>
                    </a:lnTo>
                    <a:lnTo>
                      <a:pt x="6130925" y="1205090"/>
                    </a:lnTo>
                    <a:lnTo>
                      <a:pt x="6123546" y="1250988"/>
                    </a:lnTo>
                    <a:lnTo>
                      <a:pt x="6114897" y="1296454"/>
                    </a:lnTo>
                    <a:lnTo>
                      <a:pt x="6104991" y="1341462"/>
                    </a:lnTo>
                    <a:lnTo>
                      <a:pt x="6093841" y="1386001"/>
                    </a:lnTo>
                    <a:lnTo>
                      <a:pt x="6081471" y="1430058"/>
                    </a:lnTo>
                    <a:lnTo>
                      <a:pt x="6067907" y="1473593"/>
                    </a:lnTo>
                    <a:lnTo>
                      <a:pt x="6053150" y="1516595"/>
                    </a:lnTo>
                    <a:lnTo>
                      <a:pt x="6037237" y="1559052"/>
                    </a:lnTo>
                    <a:lnTo>
                      <a:pt x="6020181" y="1600936"/>
                    </a:lnTo>
                    <a:lnTo>
                      <a:pt x="6001994" y="1642237"/>
                    </a:lnTo>
                    <a:lnTo>
                      <a:pt x="5982703" y="1682940"/>
                    </a:lnTo>
                    <a:lnTo>
                      <a:pt x="5962332" y="1722996"/>
                    </a:lnTo>
                    <a:lnTo>
                      <a:pt x="5940882" y="1762429"/>
                    </a:lnTo>
                    <a:lnTo>
                      <a:pt x="5918403" y="1801177"/>
                    </a:lnTo>
                    <a:lnTo>
                      <a:pt x="5894883" y="1839252"/>
                    </a:lnTo>
                    <a:lnTo>
                      <a:pt x="5870346" y="1876628"/>
                    </a:lnTo>
                    <a:lnTo>
                      <a:pt x="5844832" y="1913280"/>
                    </a:lnTo>
                    <a:lnTo>
                      <a:pt x="5818340" y="1949183"/>
                    </a:lnTo>
                    <a:lnTo>
                      <a:pt x="5790895" y="1984336"/>
                    </a:lnTo>
                    <a:lnTo>
                      <a:pt x="5762523" y="2018703"/>
                    </a:lnTo>
                    <a:lnTo>
                      <a:pt x="5733237" y="2052269"/>
                    </a:lnTo>
                    <a:lnTo>
                      <a:pt x="5703049" y="2085022"/>
                    </a:lnTo>
                    <a:lnTo>
                      <a:pt x="5671985" y="2116937"/>
                    </a:lnTo>
                    <a:lnTo>
                      <a:pt x="5640070" y="2147989"/>
                    </a:lnTo>
                    <a:lnTo>
                      <a:pt x="5607329" y="2178177"/>
                    </a:lnTo>
                    <a:lnTo>
                      <a:pt x="5573750" y="2207463"/>
                    </a:lnTo>
                    <a:lnTo>
                      <a:pt x="5539384" y="2235847"/>
                    </a:lnTo>
                    <a:lnTo>
                      <a:pt x="5504231" y="2263279"/>
                    </a:lnTo>
                    <a:lnTo>
                      <a:pt x="5468328" y="2289772"/>
                    </a:lnTo>
                    <a:lnTo>
                      <a:pt x="5431675" y="2315299"/>
                    </a:lnTo>
                    <a:lnTo>
                      <a:pt x="5394312" y="2339822"/>
                    </a:lnTo>
                    <a:lnTo>
                      <a:pt x="5356237" y="2363343"/>
                    </a:lnTo>
                    <a:lnTo>
                      <a:pt x="5317477" y="2385834"/>
                    </a:lnTo>
                    <a:lnTo>
                      <a:pt x="5278056" y="2407272"/>
                    </a:lnTo>
                    <a:lnTo>
                      <a:pt x="5237988" y="2427643"/>
                    </a:lnTo>
                    <a:lnTo>
                      <a:pt x="5197297" y="2446934"/>
                    </a:lnTo>
                    <a:lnTo>
                      <a:pt x="5155997" y="2465120"/>
                    </a:lnTo>
                    <a:lnTo>
                      <a:pt x="5114099" y="2482177"/>
                    </a:lnTo>
                    <a:lnTo>
                      <a:pt x="5071643" y="2498090"/>
                    </a:lnTo>
                    <a:lnTo>
                      <a:pt x="5028641" y="2512847"/>
                    </a:lnTo>
                    <a:lnTo>
                      <a:pt x="4985105" y="2526411"/>
                    </a:lnTo>
                    <a:lnTo>
                      <a:pt x="4941062" y="2538780"/>
                    </a:lnTo>
                    <a:lnTo>
                      <a:pt x="4896523" y="2549931"/>
                    </a:lnTo>
                    <a:lnTo>
                      <a:pt x="4851501" y="2559837"/>
                    </a:lnTo>
                    <a:lnTo>
                      <a:pt x="4806035" y="2568486"/>
                    </a:lnTo>
                    <a:lnTo>
                      <a:pt x="4760138" y="2575864"/>
                    </a:lnTo>
                    <a:lnTo>
                      <a:pt x="4713821" y="2581935"/>
                    </a:lnTo>
                    <a:lnTo>
                      <a:pt x="4667110" y="2586685"/>
                    </a:lnTo>
                    <a:lnTo>
                      <a:pt x="4620031" y="2590114"/>
                    </a:lnTo>
                    <a:lnTo>
                      <a:pt x="4572584" y="2592184"/>
                    </a:lnTo>
                    <a:lnTo>
                      <a:pt x="4524794" y="2592870"/>
                    </a:lnTo>
                    <a:lnTo>
                      <a:pt x="4477016" y="2592184"/>
                    </a:lnTo>
                    <a:lnTo>
                      <a:pt x="4429569" y="2590114"/>
                    </a:lnTo>
                    <a:lnTo>
                      <a:pt x="4382490" y="2586685"/>
                    </a:lnTo>
                    <a:lnTo>
                      <a:pt x="4335780" y="2581935"/>
                    </a:lnTo>
                    <a:lnTo>
                      <a:pt x="4289463" y="2575864"/>
                    </a:lnTo>
                    <a:lnTo>
                      <a:pt x="4243565" y="2568486"/>
                    </a:lnTo>
                    <a:lnTo>
                      <a:pt x="4198099" y="2559837"/>
                    </a:lnTo>
                    <a:lnTo>
                      <a:pt x="4153090" y="2549931"/>
                    </a:lnTo>
                    <a:lnTo>
                      <a:pt x="4108551" y="2538780"/>
                    </a:lnTo>
                    <a:lnTo>
                      <a:pt x="4064495" y="2526411"/>
                    </a:lnTo>
                    <a:lnTo>
                      <a:pt x="4020959" y="2512847"/>
                    </a:lnTo>
                    <a:lnTo>
                      <a:pt x="3977957" y="2498090"/>
                    </a:lnTo>
                    <a:lnTo>
                      <a:pt x="3935501" y="2482177"/>
                    </a:lnTo>
                    <a:lnTo>
                      <a:pt x="3893616" y="2465120"/>
                    </a:lnTo>
                    <a:lnTo>
                      <a:pt x="3852316" y="2446934"/>
                    </a:lnTo>
                    <a:lnTo>
                      <a:pt x="3811625" y="2427643"/>
                    </a:lnTo>
                    <a:lnTo>
                      <a:pt x="3771557" y="2407272"/>
                    </a:lnTo>
                    <a:lnTo>
                      <a:pt x="3732136" y="2385834"/>
                    </a:lnTo>
                    <a:lnTo>
                      <a:pt x="3693376" y="2363343"/>
                    </a:lnTo>
                    <a:lnTo>
                      <a:pt x="3655301" y="2339822"/>
                    </a:lnTo>
                    <a:lnTo>
                      <a:pt x="3617925" y="2315299"/>
                    </a:lnTo>
                    <a:lnTo>
                      <a:pt x="3581273" y="2289772"/>
                    </a:lnTo>
                    <a:lnTo>
                      <a:pt x="3545370" y="2263279"/>
                    </a:lnTo>
                    <a:lnTo>
                      <a:pt x="3510216" y="2235847"/>
                    </a:lnTo>
                    <a:lnTo>
                      <a:pt x="3475850" y="2207463"/>
                    </a:lnTo>
                    <a:lnTo>
                      <a:pt x="3442284" y="2178177"/>
                    </a:lnTo>
                    <a:lnTo>
                      <a:pt x="3409531" y="2147989"/>
                    </a:lnTo>
                    <a:lnTo>
                      <a:pt x="3377615" y="2116937"/>
                    </a:lnTo>
                    <a:lnTo>
                      <a:pt x="3346564" y="2085022"/>
                    </a:lnTo>
                    <a:lnTo>
                      <a:pt x="3316376" y="2052269"/>
                    </a:lnTo>
                    <a:lnTo>
                      <a:pt x="3287090" y="2018703"/>
                    </a:lnTo>
                    <a:lnTo>
                      <a:pt x="3258705" y="1984336"/>
                    </a:lnTo>
                    <a:lnTo>
                      <a:pt x="3231273" y="1949183"/>
                    </a:lnTo>
                    <a:lnTo>
                      <a:pt x="3204781" y="1913280"/>
                    </a:lnTo>
                    <a:lnTo>
                      <a:pt x="3179254" y="1876628"/>
                    </a:lnTo>
                    <a:lnTo>
                      <a:pt x="3154730" y="1839252"/>
                    </a:lnTo>
                    <a:lnTo>
                      <a:pt x="3131210" y="1801177"/>
                    </a:lnTo>
                    <a:lnTo>
                      <a:pt x="3108718" y="1762429"/>
                    </a:lnTo>
                    <a:lnTo>
                      <a:pt x="3087281" y="1722996"/>
                    </a:lnTo>
                    <a:lnTo>
                      <a:pt x="3066897" y="1682940"/>
                    </a:lnTo>
                    <a:lnTo>
                      <a:pt x="3047619" y="1642237"/>
                    </a:lnTo>
                    <a:lnTo>
                      <a:pt x="3029432" y="1600936"/>
                    </a:lnTo>
                    <a:lnTo>
                      <a:pt x="3012376" y="1559052"/>
                    </a:lnTo>
                    <a:lnTo>
                      <a:pt x="2996463" y="1516595"/>
                    </a:lnTo>
                    <a:lnTo>
                      <a:pt x="2981706" y="1473593"/>
                    </a:lnTo>
                    <a:lnTo>
                      <a:pt x="2968129" y="1430058"/>
                    </a:lnTo>
                    <a:lnTo>
                      <a:pt x="2955772" y="1386001"/>
                    </a:lnTo>
                    <a:lnTo>
                      <a:pt x="2944622" y="1341462"/>
                    </a:lnTo>
                    <a:lnTo>
                      <a:pt x="2934716" y="1296454"/>
                    </a:lnTo>
                    <a:lnTo>
                      <a:pt x="2926067" y="1250988"/>
                    </a:lnTo>
                    <a:lnTo>
                      <a:pt x="2918688" y="1205090"/>
                    </a:lnTo>
                    <a:lnTo>
                      <a:pt x="2912618" y="1158773"/>
                    </a:lnTo>
                    <a:lnTo>
                      <a:pt x="2907855" y="1112062"/>
                    </a:lnTo>
                    <a:lnTo>
                      <a:pt x="2904439" y="1064983"/>
                    </a:lnTo>
                    <a:lnTo>
                      <a:pt x="2902369" y="1017536"/>
                    </a:lnTo>
                    <a:lnTo>
                      <a:pt x="2901670" y="969746"/>
                    </a:lnTo>
                    <a:lnTo>
                      <a:pt x="2902547" y="916381"/>
                    </a:lnTo>
                    <a:lnTo>
                      <a:pt x="2905125" y="863447"/>
                    </a:lnTo>
                    <a:lnTo>
                      <a:pt x="2909392" y="810958"/>
                    </a:lnTo>
                    <a:lnTo>
                      <a:pt x="2915323" y="758952"/>
                    </a:lnTo>
                    <a:lnTo>
                      <a:pt x="2922892" y="707453"/>
                    </a:lnTo>
                    <a:lnTo>
                      <a:pt x="2932061" y="656488"/>
                    </a:lnTo>
                    <a:lnTo>
                      <a:pt x="2942806" y="606082"/>
                    </a:lnTo>
                    <a:lnTo>
                      <a:pt x="2955112" y="556260"/>
                    </a:lnTo>
                    <a:lnTo>
                      <a:pt x="2968942" y="507060"/>
                    </a:lnTo>
                    <a:lnTo>
                      <a:pt x="2984271" y="458495"/>
                    </a:lnTo>
                    <a:lnTo>
                      <a:pt x="3001073" y="410591"/>
                    </a:lnTo>
                    <a:lnTo>
                      <a:pt x="3019310" y="363385"/>
                    </a:lnTo>
                    <a:lnTo>
                      <a:pt x="3038983" y="316903"/>
                    </a:lnTo>
                    <a:lnTo>
                      <a:pt x="3060027" y="271157"/>
                    </a:lnTo>
                    <a:lnTo>
                      <a:pt x="3082442" y="226187"/>
                    </a:lnTo>
                    <a:lnTo>
                      <a:pt x="3106204" y="182016"/>
                    </a:lnTo>
                    <a:lnTo>
                      <a:pt x="3131261" y="138671"/>
                    </a:lnTo>
                    <a:lnTo>
                      <a:pt x="3157601" y="96177"/>
                    </a:lnTo>
                    <a:lnTo>
                      <a:pt x="2991358" y="0"/>
                    </a:lnTo>
                    <a:lnTo>
                      <a:pt x="2965196" y="42494"/>
                    </a:lnTo>
                    <a:lnTo>
                      <a:pt x="2940177" y="85750"/>
                    </a:lnTo>
                    <a:lnTo>
                      <a:pt x="2916326" y="129730"/>
                    </a:lnTo>
                    <a:lnTo>
                      <a:pt x="2893657" y="174434"/>
                    </a:lnTo>
                    <a:lnTo>
                      <a:pt x="2872194" y="219837"/>
                    </a:lnTo>
                    <a:lnTo>
                      <a:pt x="2851962" y="265899"/>
                    </a:lnTo>
                    <a:lnTo>
                      <a:pt x="2832976" y="312623"/>
                    </a:lnTo>
                    <a:lnTo>
                      <a:pt x="2815272" y="359981"/>
                    </a:lnTo>
                    <a:lnTo>
                      <a:pt x="2798851" y="407949"/>
                    </a:lnTo>
                    <a:lnTo>
                      <a:pt x="2783751" y="456501"/>
                    </a:lnTo>
                    <a:lnTo>
                      <a:pt x="2769984" y="505612"/>
                    </a:lnTo>
                    <a:lnTo>
                      <a:pt x="2757576" y="555282"/>
                    </a:lnTo>
                    <a:lnTo>
                      <a:pt x="2746552" y="605472"/>
                    </a:lnTo>
                    <a:lnTo>
                      <a:pt x="2736926" y="656170"/>
                    </a:lnTo>
                    <a:lnTo>
                      <a:pt x="2728722" y="707351"/>
                    </a:lnTo>
                    <a:lnTo>
                      <a:pt x="2721953" y="758990"/>
                    </a:lnTo>
                    <a:lnTo>
                      <a:pt x="2716657" y="811072"/>
                    </a:lnTo>
                    <a:lnTo>
                      <a:pt x="2712847" y="863574"/>
                    </a:lnTo>
                    <a:lnTo>
                      <a:pt x="2710548" y="916470"/>
                    </a:lnTo>
                    <a:lnTo>
                      <a:pt x="2710497" y="919861"/>
                    </a:lnTo>
                    <a:lnTo>
                      <a:pt x="13068" y="561682"/>
                    </a:lnTo>
                    <a:lnTo>
                      <a:pt x="0" y="659968"/>
                    </a:lnTo>
                    <a:lnTo>
                      <a:pt x="2710472" y="1019860"/>
                    </a:lnTo>
                    <a:lnTo>
                      <a:pt x="2712301" y="1065999"/>
                    </a:lnTo>
                    <a:lnTo>
                      <a:pt x="2715425" y="1113650"/>
                    </a:lnTo>
                    <a:lnTo>
                      <a:pt x="2719768" y="1160957"/>
                    </a:lnTo>
                    <a:lnTo>
                      <a:pt x="2725331" y="1207909"/>
                    </a:lnTo>
                    <a:lnTo>
                      <a:pt x="2732087" y="1254493"/>
                    </a:lnTo>
                    <a:lnTo>
                      <a:pt x="2740012" y="1300695"/>
                    </a:lnTo>
                    <a:lnTo>
                      <a:pt x="2749092" y="1346492"/>
                    </a:lnTo>
                    <a:lnTo>
                      <a:pt x="2759329" y="1391869"/>
                    </a:lnTo>
                    <a:lnTo>
                      <a:pt x="2770682" y="1436814"/>
                    </a:lnTo>
                    <a:lnTo>
                      <a:pt x="2783154" y="1481302"/>
                    </a:lnTo>
                    <a:lnTo>
                      <a:pt x="2796730" y="1525333"/>
                    </a:lnTo>
                    <a:lnTo>
                      <a:pt x="2811386" y="1568894"/>
                    </a:lnTo>
                    <a:lnTo>
                      <a:pt x="2827096" y="1611947"/>
                    </a:lnTo>
                    <a:lnTo>
                      <a:pt x="2843860" y="1654479"/>
                    </a:lnTo>
                    <a:lnTo>
                      <a:pt x="2861665" y="1696491"/>
                    </a:lnTo>
                    <a:lnTo>
                      <a:pt x="2880487" y="1737969"/>
                    </a:lnTo>
                    <a:lnTo>
                      <a:pt x="2900299" y="1778876"/>
                    </a:lnTo>
                    <a:lnTo>
                      <a:pt x="2921114" y="1819211"/>
                    </a:lnTo>
                    <a:lnTo>
                      <a:pt x="2942882" y="1858949"/>
                    </a:lnTo>
                    <a:lnTo>
                      <a:pt x="2965615" y="1898078"/>
                    </a:lnTo>
                    <a:lnTo>
                      <a:pt x="2989288" y="1936597"/>
                    </a:lnTo>
                    <a:lnTo>
                      <a:pt x="3013887" y="1974469"/>
                    </a:lnTo>
                    <a:lnTo>
                      <a:pt x="3039389" y="2011692"/>
                    </a:lnTo>
                    <a:lnTo>
                      <a:pt x="3065780" y="2048230"/>
                    </a:lnTo>
                    <a:lnTo>
                      <a:pt x="3093047" y="2084095"/>
                    </a:lnTo>
                    <a:lnTo>
                      <a:pt x="3121177" y="2119249"/>
                    </a:lnTo>
                    <a:lnTo>
                      <a:pt x="3150158" y="2153691"/>
                    </a:lnTo>
                    <a:lnTo>
                      <a:pt x="3179953" y="2187410"/>
                    </a:lnTo>
                    <a:lnTo>
                      <a:pt x="3210572" y="2220366"/>
                    </a:lnTo>
                    <a:lnTo>
                      <a:pt x="3241979" y="2252561"/>
                    </a:lnTo>
                    <a:lnTo>
                      <a:pt x="3274174" y="2283968"/>
                    </a:lnTo>
                    <a:lnTo>
                      <a:pt x="3307130" y="2314587"/>
                    </a:lnTo>
                    <a:lnTo>
                      <a:pt x="3340849" y="2344382"/>
                    </a:lnTo>
                    <a:lnTo>
                      <a:pt x="3375291" y="2373363"/>
                    </a:lnTo>
                    <a:lnTo>
                      <a:pt x="3410445" y="2401493"/>
                    </a:lnTo>
                    <a:lnTo>
                      <a:pt x="3446310" y="2428760"/>
                    </a:lnTo>
                    <a:lnTo>
                      <a:pt x="3482860" y="2455151"/>
                    </a:lnTo>
                    <a:lnTo>
                      <a:pt x="3520071" y="2480653"/>
                    </a:lnTo>
                    <a:lnTo>
                      <a:pt x="3557943" y="2505252"/>
                    </a:lnTo>
                    <a:lnTo>
                      <a:pt x="3596462" y="2528925"/>
                    </a:lnTo>
                    <a:lnTo>
                      <a:pt x="3635591" y="2551658"/>
                    </a:lnTo>
                    <a:lnTo>
                      <a:pt x="3675329" y="2573426"/>
                    </a:lnTo>
                    <a:lnTo>
                      <a:pt x="3715664" y="2594241"/>
                    </a:lnTo>
                    <a:lnTo>
                      <a:pt x="3756583" y="2614053"/>
                    </a:lnTo>
                    <a:lnTo>
                      <a:pt x="3798049" y="2632875"/>
                    </a:lnTo>
                    <a:lnTo>
                      <a:pt x="3840061" y="2650680"/>
                    </a:lnTo>
                    <a:lnTo>
                      <a:pt x="3882606" y="2667444"/>
                    </a:lnTo>
                    <a:lnTo>
                      <a:pt x="3925659" y="2683154"/>
                    </a:lnTo>
                    <a:lnTo>
                      <a:pt x="3969207" y="2697810"/>
                    </a:lnTo>
                    <a:lnTo>
                      <a:pt x="4013238" y="2711373"/>
                    </a:lnTo>
                    <a:lnTo>
                      <a:pt x="4057739" y="2723858"/>
                    </a:lnTo>
                    <a:lnTo>
                      <a:pt x="4102684" y="2735211"/>
                    </a:lnTo>
                    <a:lnTo>
                      <a:pt x="4148061" y="2745448"/>
                    </a:lnTo>
                    <a:lnTo>
                      <a:pt x="4193857" y="2754528"/>
                    </a:lnTo>
                    <a:lnTo>
                      <a:pt x="4240047" y="2762453"/>
                    </a:lnTo>
                    <a:lnTo>
                      <a:pt x="4286643" y="2769209"/>
                    </a:lnTo>
                    <a:lnTo>
                      <a:pt x="4333595" y="2774759"/>
                    </a:lnTo>
                    <a:lnTo>
                      <a:pt x="4380903" y="2779115"/>
                    </a:lnTo>
                    <a:lnTo>
                      <a:pt x="4428553" y="2782239"/>
                    </a:lnTo>
                    <a:lnTo>
                      <a:pt x="4476521" y="2784132"/>
                    </a:lnTo>
                    <a:lnTo>
                      <a:pt x="4524794" y="2784767"/>
                    </a:lnTo>
                    <a:lnTo>
                      <a:pt x="4573079" y="2784132"/>
                    </a:lnTo>
                    <a:lnTo>
                      <a:pt x="4621047" y="2782239"/>
                    </a:lnTo>
                    <a:lnTo>
                      <a:pt x="4668698" y="2779115"/>
                    </a:lnTo>
                    <a:lnTo>
                      <a:pt x="4716005" y="2774759"/>
                    </a:lnTo>
                    <a:lnTo>
                      <a:pt x="4762957" y="2769209"/>
                    </a:lnTo>
                    <a:lnTo>
                      <a:pt x="4809541" y="2762453"/>
                    </a:lnTo>
                    <a:lnTo>
                      <a:pt x="4855743" y="2754528"/>
                    </a:lnTo>
                    <a:lnTo>
                      <a:pt x="4901539" y="2745448"/>
                    </a:lnTo>
                    <a:lnTo>
                      <a:pt x="4946916" y="2735211"/>
                    </a:lnTo>
                    <a:lnTo>
                      <a:pt x="4991862" y="2723858"/>
                    </a:lnTo>
                    <a:lnTo>
                      <a:pt x="5036363" y="2711373"/>
                    </a:lnTo>
                    <a:lnTo>
                      <a:pt x="5080393" y="2697810"/>
                    </a:lnTo>
                    <a:lnTo>
                      <a:pt x="5123942" y="2683154"/>
                    </a:lnTo>
                    <a:lnTo>
                      <a:pt x="5166995" y="2667444"/>
                    </a:lnTo>
                    <a:lnTo>
                      <a:pt x="5209540" y="2650680"/>
                    </a:lnTo>
                    <a:lnTo>
                      <a:pt x="5251551" y="2632875"/>
                    </a:lnTo>
                    <a:lnTo>
                      <a:pt x="5293017" y="2614053"/>
                    </a:lnTo>
                    <a:lnTo>
                      <a:pt x="5333924" y="2594241"/>
                    </a:lnTo>
                    <a:lnTo>
                      <a:pt x="5374259" y="2573426"/>
                    </a:lnTo>
                    <a:lnTo>
                      <a:pt x="5414010" y="2551658"/>
                    </a:lnTo>
                    <a:lnTo>
                      <a:pt x="5453138" y="2528925"/>
                    </a:lnTo>
                    <a:lnTo>
                      <a:pt x="5491658" y="2505252"/>
                    </a:lnTo>
                    <a:lnTo>
                      <a:pt x="5529529" y="2480653"/>
                    </a:lnTo>
                    <a:lnTo>
                      <a:pt x="5566740" y="2455151"/>
                    </a:lnTo>
                    <a:lnTo>
                      <a:pt x="5603291" y="2428760"/>
                    </a:lnTo>
                    <a:lnTo>
                      <a:pt x="5639155" y="2401493"/>
                    </a:lnTo>
                    <a:lnTo>
                      <a:pt x="5674309" y="2373363"/>
                    </a:lnTo>
                    <a:lnTo>
                      <a:pt x="5708751" y="2344382"/>
                    </a:lnTo>
                    <a:lnTo>
                      <a:pt x="5742457" y="2314587"/>
                    </a:lnTo>
                    <a:lnTo>
                      <a:pt x="5775426" y="2283968"/>
                    </a:lnTo>
                    <a:lnTo>
                      <a:pt x="5807608" y="2252561"/>
                    </a:lnTo>
                    <a:lnTo>
                      <a:pt x="5839028" y="2220366"/>
                    </a:lnTo>
                    <a:lnTo>
                      <a:pt x="5869635" y="2187410"/>
                    </a:lnTo>
                    <a:lnTo>
                      <a:pt x="5899442" y="2153691"/>
                    </a:lnTo>
                    <a:lnTo>
                      <a:pt x="5928423" y="2119249"/>
                    </a:lnTo>
                    <a:lnTo>
                      <a:pt x="5956554" y="2084095"/>
                    </a:lnTo>
                    <a:lnTo>
                      <a:pt x="5983821" y="2048230"/>
                    </a:lnTo>
                    <a:lnTo>
                      <a:pt x="6010211" y="2011692"/>
                    </a:lnTo>
                    <a:lnTo>
                      <a:pt x="6035713" y="1974469"/>
                    </a:lnTo>
                    <a:lnTo>
                      <a:pt x="6060313" y="1936597"/>
                    </a:lnTo>
                    <a:lnTo>
                      <a:pt x="6083986" y="1898078"/>
                    </a:lnTo>
                    <a:lnTo>
                      <a:pt x="6106706" y="1858949"/>
                    </a:lnTo>
                    <a:lnTo>
                      <a:pt x="6128486" y="1819211"/>
                    </a:lnTo>
                    <a:lnTo>
                      <a:pt x="6149302" y="1778876"/>
                    </a:lnTo>
                    <a:lnTo>
                      <a:pt x="6169114" y="1737969"/>
                    </a:lnTo>
                    <a:lnTo>
                      <a:pt x="6187935" y="1696491"/>
                    </a:lnTo>
                    <a:lnTo>
                      <a:pt x="6205740" y="1654479"/>
                    </a:lnTo>
                    <a:lnTo>
                      <a:pt x="6222504" y="1611947"/>
                    </a:lnTo>
                    <a:lnTo>
                      <a:pt x="6238214" y="1568894"/>
                    </a:lnTo>
                    <a:lnTo>
                      <a:pt x="6252870" y="1525333"/>
                    </a:lnTo>
                    <a:lnTo>
                      <a:pt x="6266434" y="1481302"/>
                    </a:lnTo>
                    <a:lnTo>
                      <a:pt x="6278905" y="1436814"/>
                    </a:lnTo>
                    <a:lnTo>
                      <a:pt x="6290272" y="1391869"/>
                    </a:lnTo>
                    <a:lnTo>
                      <a:pt x="6300508" y="1346492"/>
                    </a:lnTo>
                    <a:lnTo>
                      <a:pt x="6309588" y="1300695"/>
                    </a:lnTo>
                    <a:lnTo>
                      <a:pt x="6317513" y="1254493"/>
                    </a:lnTo>
                    <a:lnTo>
                      <a:pt x="6324270" y="1207909"/>
                    </a:lnTo>
                    <a:lnTo>
                      <a:pt x="6329820" y="1160957"/>
                    </a:lnTo>
                    <a:lnTo>
                      <a:pt x="6334176" y="1113650"/>
                    </a:lnTo>
                    <a:lnTo>
                      <a:pt x="6337300" y="1065999"/>
                    </a:lnTo>
                    <a:lnTo>
                      <a:pt x="6339192" y="1018032"/>
                    </a:lnTo>
                    <a:lnTo>
                      <a:pt x="6339827" y="969746"/>
                    </a:lnTo>
                    <a:close/>
                  </a:path>
                </a:pathLst>
              </a:custGeom>
              <a:solidFill>
                <a:srgbClr val="11A74F"/>
              </a:solidFill>
            </p:spPr>
            <p:txBody>
              <a:bodyPr wrap="square" lIns="0" tIns="0" rIns="0" bIns="0" rtlCol="0"/>
              <a:lstStyle/>
              <a:p>
                <a:endParaRPr sz="662"/>
              </a:p>
            </p:txBody>
          </p:sp>
        </p:grpSp>
        <p:grpSp>
          <p:nvGrpSpPr>
            <p:cNvPr id="51" name="object 37">
              <a:extLst>
                <a:ext uri="{FF2B5EF4-FFF2-40B4-BE49-F238E27FC236}">
                  <a16:creationId xmlns="" xmlns:a16="http://schemas.microsoft.com/office/drawing/2014/main" id="{F81E43D3-8CD6-7C4E-B1B8-6BBC1C59A13F}"/>
                </a:ext>
              </a:extLst>
            </p:cNvPr>
            <p:cNvGrpSpPr/>
            <p:nvPr/>
          </p:nvGrpSpPr>
          <p:grpSpPr>
            <a:xfrm>
              <a:off x="4499689" y="5535659"/>
              <a:ext cx="418565" cy="145554"/>
              <a:chOff x="7397760" y="9490533"/>
              <a:chExt cx="690245" cy="240029"/>
            </a:xfrm>
          </p:grpSpPr>
          <p:sp>
            <p:nvSpPr>
              <p:cNvPr id="52" name="object 38">
                <a:extLst>
                  <a:ext uri="{FF2B5EF4-FFF2-40B4-BE49-F238E27FC236}">
                    <a16:creationId xmlns="" xmlns:a16="http://schemas.microsoft.com/office/drawing/2014/main" id="{88EC5937-2448-2743-B8AA-0F5C14A795EF}"/>
                  </a:ext>
                </a:extLst>
              </p:cNvPr>
              <p:cNvSpPr/>
              <p:nvPr/>
            </p:nvSpPr>
            <p:spPr>
              <a:xfrm>
                <a:off x="7397750" y="9490538"/>
                <a:ext cx="81280" cy="196850"/>
              </a:xfrm>
              <a:custGeom>
                <a:avLst/>
                <a:gdLst/>
                <a:ahLst/>
                <a:cxnLst/>
                <a:rect l="l" t="t" r="r" b="b"/>
                <a:pathLst>
                  <a:path w="81279" h="196850">
                    <a:moveTo>
                      <a:pt x="21894" y="42341"/>
                    </a:moveTo>
                    <a:lnTo>
                      <a:pt x="13563" y="39116"/>
                    </a:lnTo>
                    <a:lnTo>
                      <a:pt x="9715" y="39116"/>
                    </a:lnTo>
                    <a:lnTo>
                      <a:pt x="1181" y="42341"/>
                    </a:lnTo>
                    <a:lnTo>
                      <a:pt x="1181" y="193116"/>
                    </a:lnTo>
                    <a:lnTo>
                      <a:pt x="9613" y="196329"/>
                    </a:lnTo>
                    <a:lnTo>
                      <a:pt x="13563" y="196329"/>
                    </a:lnTo>
                    <a:lnTo>
                      <a:pt x="21894" y="193116"/>
                    </a:lnTo>
                    <a:lnTo>
                      <a:pt x="21894" y="42341"/>
                    </a:lnTo>
                    <a:close/>
                  </a:path>
                  <a:path w="81279" h="196850">
                    <a:moveTo>
                      <a:pt x="23952" y="7213"/>
                    </a:moveTo>
                    <a:lnTo>
                      <a:pt x="23075" y="4216"/>
                    </a:lnTo>
                    <a:lnTo>
                      <a:pt x="21361" y="2514"/>
                    </a:lnTo>
                    <a:lnTo>
                      <a:pt x="19634" y="850"/>
                    </a:lnTo>
                    <a:lnTo>
                      <a:pt x="16522" y="0"/>
                    </a:lnTo>
                    <a:lnTo>
                      <a:pt x="7467" y="0"/>
                    </a:lnTo>
                    <a:lnTo>
                      <a:pt x="4318" y="876"/>
                    </a:lnTo>
                    <a:lnTo>
                      <a:pt x="850" y="4305"/>
                    </a:lnTo>
                    <a:lnTo>
                      <a:pt x="50" y="7213"/>
                    </a:lnTo>
                    <a:lnTo>
                      <a:pt x="0" y="16217"/>
                    </a:lnTo>
                    <a:lnTo>
                      <a:pt x="825" y="19253"/>
                    </a:lnTo>
                    <a:lnTo>
                      <a:pt x="4229" y="22542"/>
                    </a:lnTo>
                    <a:lnTo>
                      <a:pt x="7289" y="23368"/>
                    </a:lnTo>
                    <a:lnTo>
                      <a:pt x="16383" y="23368"/>
                    </a:lnTo>
                    <a:lnTo>
                      <a:pt x="19545" y="22529"/>
                    </a:lnTo>
                    <a:lnTo>
                      <a:pt x="23075" y="19138"/>
                    </a:lnTo>
                    <a:lnTo>
                      <a:pt x="23901" y="16217"/>
                    </a:lnTo>
                    <a:lnTo>
                      <a:pt x="23952" y="7213"/>
                    </a:lnTo>
                    <a:close/>
                  </a:path>
                  <a:path w="81279" h="196850">
                    <a:moveTo>
                      <a:pt x="80886" y="31788"/>
                    </a:moveTo>
                    <a:lnTo>
                      <a:pt x="80746" y="30568"/>
                    </a:lnTo>
                    <a:lnTo>
                      <a:pt x="79578" y="29210"/>
                    </a:lnTo>
                    <a:lnTo>
                      <a:pt x="78130" y="28562"/>
                    </a:lnTo>
                    <a:lnTo>
                      <a:pt x="74549" y="28003"/>
                    </a:lnTo>
                    <a:lnTo>
                      <a:pt x="67386" y="28003"/>
                    </a:lnTo>
                    <a:lnTo>
                      <a:pt x="63766" y="28562"/>
                    </a:lnTo>
                    <a:lnTo>
                      <a:pt x="61734" y="29616"/>
                    </a:lnTo>
                    <a:lnTo>
                      <a:pt x="61036" y="31127"/>
                    </a:lnTo>
                    <a:lnTo>
                      <a:pt x="61036" y="192595"/>
                    </a:lnTo>
                    <a:lnTo>
                      <a:pt x="61188" y="193789"/>
                    </a:lnTo>
                    <a:lnTo>
                      <a:pt x="62255" y="195033"/>
                    </a:lnTo>
                    <a:lnTo>
                      <a:pt x="63766" y="195681"/>
                    </a:lnTo>
                    <a:lnTo>
                      <a:pt x="67386" y="196227"/>
                    </a:lnTo>
                    <a:lnTo>
                      <a:pt x="74549" y="196227"/>
                    </a:lnTo>
                    <a:lnTo>
                      <a:pt x="78130" y="195681"/>
                    </a:lnTo>
                    <a:lnTo>
                      <a:pt x="80098" y="194652"/>
                    </a:lnTo>
                    <a:lnTo>
                      <a:pt x="80746" y="193789"/>
                    </a:lnTo>
                    <a:lnTo>
                      <a:pt x="80886" y="192595"/>
                    </a:lnTo>
                    <a:lnTo>
                      <a:pt x="80886" y="31788"/>
                    </a:lnTo>
                    <a:close/>
                  </a:path>
                </a:pathLst>
              </a:custGeom>
              <a:solidFill>
                <a:srgbClr val="FFFFFF"/>
              </a:solidFill>
            </p:spPr>
            <p:txBody>
              <a:bodyPr wrap="square" lIns="0" tIns="0" rIns="0" bIns="0" rtlCol="0"/>
              <a:lstStyle/>
              <a:p>
                <a:endParaRPr sz="662"/>
              </a:p>
            </p:txBody>
          </p:sp>
          <p:sp>
            <p:nvSpPr>
              <p:cNvPr id="53" name="object 39">
                <a:extLst>
                  <a:ext uri="{FF2B5EF4-FFF2-40B4-BE49-F238E27FC236}">
                    <a16:creationId xmlns="" xmlns:a16="http://schemas.microsoft.com/office/drawing/2014/main" id="{A40A0D61-26FD-2247-852A-9998CAD4C791}"/>
                  </a:ext>
                </a:extLst>
              </p:cNvPr>
              <p:cNvSpPr/>
              <p:nvPr/>
            </p:nvSpPr>
            <p:spPr>
              <a:xfrm>
                <a:off x="7508138" y="9526406"/>
                <a:ext cx="231347" cy="161997"/>
              </a:xfrm>
              <a:prstGeom prst="rect">
                <a:avLst/>
              </a:prstGeom>
              <a:blipFill>
                <a:blip r:embed="rId14" cstate="print"/>
                <a:stretch>
                  <a:fillRect/>
                </a:stretch>
              </a:blipFill>
            </p:spPr>
            <p:txBody>
              <a:bodyPr wrap="square" lIns="0" tIns="0" rIns="0" bIns="0" rtlCol="0"/>
              <a:lstStyle/>
              <a:p>
                <a:endParaRPr sz="662"/>
              </a:p>
            </p:txBody>
          </p:sp>
          <p:sp>
            <p:nvSpPr>
              <p:cNvPr id="54" name="object 40">
                <a:extLst>
                  <a:ext uri="{FF2B5EF4-FFF2-40B4-BE49-F238E27FC236}">
                    <a16:creationId xmlns="" xmlns:a16="http://schemas.microsoft.com/office/drawing/2014/main" id="{B57DC4E7-05B1-9847-8141-5462F7B7CB86}"/>
                  </a:ext>
                </a:extLst>
              </p:cNvPr>
              <p:cNvSpPr/>
              <p:nvPr/>
            </p:nvSpPr>
            <p:spPr>
              <a:xfrm>
                <a:off x="7765365" y="9569381"/>
                <a:ext cx="76667" cy="160696"/>
              </a:xfrm>
              <a:prstGeom prst="rect">
                <a:avLst/>
              </a:prstGeom>
              <a:blipFill>
                <a:blip r:embed="rId15" cstate="print"/>
                <a:stretch>
                  <a:fillRect/>
                </a:stretch>
              </a:blipFill>
            </p:spPr>
            <p:txBody>
              <a:bodyPr wrap="square" lIns="0" tIns="0" rIns="0" bIns="0" rtlCol="0"/>
              <a:lstStyle/>
              <a:p>
                <a:endParaRPr sz="662"/>
              </a:p>
            </p:txBody>
          </p:sp>
          <p:sp>
            <p:nvSpPr>
              <p:cNvPr id="55" name="object 41">
                <a:extLst>
                  <a:ext uri="{FF2B5EF4-FFF2-40B4-BE49-F238E27FC236}">
                    <a16:creationId xmlns="" xmlns:a16="http://schemas.microsoft.com/office/drawing/2014/main" id="{9E40C893-371E-D84B-8D59-C2F4B4734E18}"/>
                  </a:ext>
                </a:extLst>
              </p:cNvPr>
              <p:cNvSpPr/>
              <p:nvPr/>
            </p:nvSpPr>
            <p:spPr>
              <a:xfrm>
                <a:off x="7868030" y="9526403"/>
                <a:ext cx="24765" cy="160655"/>
              </a:xfrm>
              <a:custGeom>
                <a:avLst/>
                <a:gdLst/>
                <a:ahLst/>
                <a:cxnLst/>
                <a:rect l="l" t="t" r="r" b="b"/>
                <a:pathLst>
                  <a:path w="24765" h="160654">
                    <a:moveTo>
                      <a:pt x="14282" y="44647"/>
                    </a:moveTo>
                    <a:lnTo>
                      <a:pt x="10355" y="44647"/>
                    </a:lnTo>
                    <a:lnTo>
                      <a:pt x="8764" y="44742"/>
                    </a:lnTo>
                    <a:lnTo>
                      <a:pt x="6198" y="45056"/>
                    </a:lnTo>
                    <a:lnTo>
                      <a:pt x="5151" y="45297"/>
                    </a:lnTo>
                    <a:lnTo>
                      <a:pt x="4408" y="45621"/>
                    </a:lnTo>
                    <a:lnTo>
                      <a:pt x="3633" y="45925"/>
                    </a:lnTo>
                    <a:lnTo>
                      <a:pt x="3130" y="46344"/>
                    </a:lnTo>
                    <a:lnTo>
                      <a:pt x="2565" y="47307"/>
                    </a:lnTo>
                    <a:lnTo>
                      <a:pt x="2418" y="47820"/>
                    </a:lnTo>
                    <a:lnTo>
                      <a:pt x="2418" y="157366"/>
                    </a:lnTo>
                    <a:lnTo>
                      <a:pt x="10355" y="160455"/>
                    </a:lnTo>
                    <a:lnTo>
                      <a:pt x="14282" y="160455"/>
                    </a:lnTo>
                    <a:lnTo>
                      <a:pt x="22271" y="157366"/>
                    </a:lnTo>
                    <a:lnTo>
                      <a:pt x="22271" y="47820"/>
                    </a:lnTo>
                    <a:lnTo>
                      <a:pt x="15936" y="44742"/>
                    </a:lnTo>
                    <a:lnTo>
                      <a:pt x="14282" y="44647"/>
                    </a:lnTo>
                    <a:close/>
                  </a:path>
                  <a:path w="24765" h="160654">
                    <a:moveTo>
                      <a:pt x="17067" y="0"/>
                    </a:moveTo>
                    <a:lnTo>
                      <a:pt x="7675" y="0"/>
                    </a:lnTo>
                    <a:lnTo>
                      <a:pt x="4429" y="827"/>
                    </a:lnTo>
                    <a:lnTo>
                      <a:pt x="900" y="4219"/>
                    </a:lnTo>
                    <a:lnTo>
                      <a:pt x="44" y="7224"/>
                    </a:lnTo>
                    <a:lnTo>
                      <a:pt x="0" y="16606"/>
                    </a:lnTo>
                    <a:lnTo>
                      <a:pt x="869" y="19706"/>
                    </a:lnTo>
                    <a:lnTo>
                      <a:pt x="4314" y="23004"/>
                    </a:lnTo>
                    <a:lnTo>
                      <a:pt x="7507" y="23831"/>
                    </a:lnTo>
                    <a:lnTo>
                      <a:pt x="16900" y="23831"/>
                    </a:lnTo>
                    <a:lnTo>
                      <a:pt x="20145" y="22983"/>
                    </a:lnTo>
                    <a:lnTo>
                      <a:pt x="23685" y="19611"/>
                    </a:lnTo>
                    <a:lnTo>
                      <a:pt x="24530" y="16606"/>
                    </a:lnTo>
                    <a:lnTo>
                      <a:pt x="24575" y="7224"/>
                    </a:lnTo>
                    <a:lnTo>
                      <a:pt x="23706" y="4125"/>
                    </a:lnTo>
                    <a:lnTo>
                      <a:pt x="20240" y="827"/>
                    </a:lnTo>
                    <a:lnTo>
                      <a:pt x="17067" y="0"/>
                    </a:lnTo>
                    <a:close/>
                  </a:path>
                </a:pathLst>
              </a:custGeom>
              <a:solidFill>
                <a:srgbClr val="FFFFFF"/>
              </a:solidFill>
            </p:spPr>
            <p:txBody>
              <a:bodyPr wrap="square" lIns="0" tIns="0" rIns="0" bIns="0" rtlCol="0"/>
              <a:lstStyle/>
              <a:p>
                <a:endParaRPr sz="662"/>
              </a:p>
            </p:txBody>
          </p:sp>
          <p:sp>
            <p:nvSpPr>
              <p:cNvPr id="56" name="object 42">
                <a:extLst>
                  <a:ext uri="{FF2B5EF4-FFF2-40B4-BE49-F238E27FC236}">
                    <a16:creationId xmlns="" xmlns:a16="http://schemas.microsoft.com/office/drawing/2014/main" id="{96C67EFB-2685-284A-BF65-062E3A307613}"/>
                  </a:ext>
                </a:extLst>
              </p:cNvPr>
              <p:cNvSpPr/>
              <p:nvPr/>
            </p:nvSpPr>
            <p:spPr>
              <a:xfrm>
                <a:off x="7927028" y="9569386"/>
                <a:ext cx="160696" cy="117378"/>
              </a:xfrm>
              <a:prstGeom prst="rect">
                <a:avLst/>
              </a:prstGeom>
              <a:blipFill>
                <a:blip r:embed="rId16" cstate="print"/>
                <a:stretch>
                  <a:fillRect/>
                </a:stretch>
              </a:blipFill>
            </p:spPr>
            <p:txBody>
              <a:bodyPr wrap="square" lIns="0" tIns="0" rIns="0" bIns="0" rtlCol="0"/>
              <a:lstStyle/>
              <a:p>
                <a:endParaRPr sz="662"/>
              </a:p>
            </p:txBody>
          </p:sp>
        </p:grpSp>
        <p:sp>
          <p:nvSpPr>
            <p:cNvPr id="57" name="object 43">
              <a:extLst>
                <a:ext uri="{FF2B5EF4-FFF2-40B4-BE49-F238E27FC236}">
                  <a16:creationId xmlns="" xmlns:a16="http://schemas.microsoft.com/office/drawing/2014/main" id="{33546E30-7CAF-9A4B-8FEF-EAA019CDA8DD}"/>
                </a:ext>
              </a:extLst>
            </p:cNvPr>
            <p:cNvSpPr/>
            <p:nvPr/>
          </p:nvSpPr>
          <p:spPr>
            <a:xfrm>
              <a:off x="5447018" y="5236317"/>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41B871"/>
            </a:solidFill>
          </p:spPr>
          <p:txBody>
            <a:bodyPr wrap="square" lIns="0" tIns="0" rIns="0" bIns="0" rtlCol="0"/>
            <a:lstStyle/>
            <a:p>
              <a:endParaRPr sz="662"/>
            </a:p>
          </p:txBody>
        </p:sp>
        <p:sp>
          <p:nvSpPr>
            <p:cNvPr id="58" name="object 44">
              <a:extLst>
                <a:ext uri="{FF2B5EF4-FFF2-40B4-BE49-F238E27FC236}">
                  <a16:creationId xmlns="" xmlns:a16="http://schemas.microsoft.com/office/drawing/2014/main" id="{9C3438C5-F4EC-754C-A14B-68E3EE65292D}"/>
                </a:ext>
              </a:extLst>
            </p:cNvPr>
            <p:cNvSpPr/>
            <p:nvPr/>
          </p:nvSpPr>
          <p:spPr>
            <a:xfrm>
              <a:off x="8673429" y="3704635"/>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59" name="object 45">
              <a:extLst>
                <a:ext uri="{FF2B5EF4-FFF2-40B4-BE49-F238E27FC236}">
                  <a16:creationId xmlns="" xmlns:a16="http://schemas.microsoft.com/office/drawing/2014/main" id="{D6066ECA-997E-C84F-B144-5DF2A6F78CDA}"/>
                </a:ext>
              </a:extLst>
            </p:cNvPr>
            <p:cNvSpPr/>
            <p:nvPr/>
          </p:nvSpPr>
          <p:spPr>
            <a:xfrm>
              <a:off x="3223769" y="2589228"/>
              <a:ext cx="196768" cy="196768"/>
            </a:xfrm>
            <a:custGeom>
              <a:avLst/>
              <a:gdLst/>
              <a:ahLst/>
              <a:cxnLst/>
              <a:rect l="l" t="t" r="r" b="b"/>
              <a:pathLst>
                <a:path w="324485" h="324485">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11A74F"/>
            </a:solidFill>
          </p:spPr>
          <p:txBody>
            <a:bodyPr wrap="square" lIns="0" tIns="0" rIns="0" bIns="0" rtlCol="0"/>
            <a:lstStyle/>
            <a:p>
              <a:endParaRPr sz="662"/>
            </a:p>
          </p:txBody>
        </p:sp>
        <p:sp>
          <p:nvSpPr>
            <p:cNvPr id="60" name="object 46">
              <a:extLst>
                <a:ext uri="{FF2B5EF4-FFF2-40B4-BE49-F238E27FC236}">
                  <a16:creationId xmlns="" xmlns:a16="http://schemas.microsoft.com/office/drawing/2014/main" id="{6C8F9CEC-5D81-7F49-8613-73683981D128}"/>
                </a:ext>
              </a:extLst>
            </p:cNvPr>
            <p:cNvSpPr/>
            <p:nvPr/>
          </p:nvSpPr>
          <p:spPr>
            <a:xfrm>
              <a:off x="7638435" y="3484650"/>
              <a:ext cx="812202" cy="132443"/>
            </a:xfrm>
            <a:prstGeom prst="rect">
              <a:avLst/>
            </a:prstGeom>
            <a:blipFill>
              <a:blip r:embed="rId17" cstate="print"/>
              <a:stretch>
                <a:fillRect/>
              </a:stretch>
            </a:blipFill>
          </p:spPr>
          <p:txBody>
            <a:bodyPr wrap="square" lIns="0" tIns="0" rIns="0" bIns="0" rtlCol="0"/>
            <a:lstStyle/>
            <a:p>
              <a:endParaRPr sz="662"/>
            </a:p>
          </p:txBody>
        </p:sp>
        <p:grpSp>
          <p:nvGrpSpPr>
            <p:cNvPr id="61" name="object 47">
              <a:extLst>
                <a:ext uri="{FF2B5EF4-FFF2-40B4-BE49-F238E27FC236}">
                  <a16:creationId xmlns="" xmlns:a16="http://schemas.microsoft.com/office/drawing/2014/main" id="{364A4A79-7878-3148-B37A-91B65AF9DABF}"/>
                </a:ext>
              </a:extLst>
            </p:cNvPr>
            <p:cNvGrpSpPr/>
            <p:nvPr/>
          </p:nvGrpSpPr>
          <p:grpSpPr>
            <a:xfrm>
              <a:off x="8088138" y="4570076"/>
              <a:ext cx="614178" cy="132847"/>
              <a:chOff x="13315379" y="7898214"/>
              <a:chExt cx="1012825" cy="219075"/>
            </a:xfrm>
          </p:grpSpPr>
          <p:sp>
            <p:nvSpPr>
              <p:cNvPr id="62" name="object 48">
                <a:extLst>
                  <a:ext uri="{FF2B5EF4-FFF2-40B4-BE49-F238E27FC236}">
                    <a16:creationId xmlns="" xmlns:a16="http://schemas.microsoft.com/office/drawing/2014/main" id="{86CE6362-1B03-9B4B-A68F-C640B2F281A7}"/>
                  </a:ext>
                </a:extLst>
              </p:cNvPr>
              <p:cNvSpPr/>
              <p:nvPr/>
            </p:nvSpPr>
            <p:spPr>
              <a:xfrm>
                <a:off x="13315379" y="7898214"/>
                <a:ext cx="129818" cy="218757"/>
              </a:xfrm>
              <a:prstGeom prst="rect">
                <a:avLst/>
              </a:prstGeom>
              <a:blipFill>
                <a:blip r:embed="rId18" cstate="print"/>
                <a:stretch>
                  <a:fillRect/>
                </a:stretch>
              </a:blipFill>
            </p:spPr>
            <p:txBody>
              <a:bodyPr wrap="square" lIns="0" tIns="0" rIns="0" bIns="0" rtlCol="0"/>
              <a:lstStyle/>
              <a:p>
                <a:endParaRPr sz="662"/>
              </a:p>
            </p:txBody>
          </p:sp>
          <p:sp>
            <p:nvSpPr>
              <p:cNvPr id="63" name="object 49">
                <a:extLst>
                  <a:ext uri="{FF2B5EF4-FFF2-40B4-BE49-F238E27FC236}">
                    <a16:creationId xmlns="" xmlns:a16="http://schemas.microsoft.com/office/drawing/2014/main" id="{E8763CAF-E2FE-2546-9B32-5C79EE78D5FA}"/>
                  </a:ext>
                </a:extLst>
              </p:cNvPr>
              <p:cNvSpPr/>
              <p:nvPr/>
            </p:nvSpPr>
            <p:spPr>
              <a:xfrm>
                <a:off x="13488069" y="7985277"/>
                <a:ext cx="70008" cy="129849"/>
              </a:xfrm>
              <a:prstGeom prst="rect">
                <a:avLst/>
              </a:prstGeom>
              <a:blipFill>
                <a:blip r:embed="rId19" cstate="print"/>
                <a:stretch>
                  <a:fillRect/>
                </a:stretch>
              </a:blipFill>
            </p:spPr>
            <p:txBody>
              <a:bodyPr wrap="square" lIns="0" tIns="0" rIns="0" bIns="0" rtlCol="0"/>
              <a:lstStyle/>
              <a:p>
                <a:endParaRPr sz="662"/>
              </a:p>
            </p:txBody>
          </p:sp>
          <p:sp>
            <p:nvSpPr>
              <p:cNvPr id="64" name="object 50">
                <a:extLst>
                  <a:ext uri="{FF2B5EF4-FFF2-40B4-BE49-F238E27FC236}">
                    <a16:creationId xmlns="" xmlns:a16="http://schemas.microsoft.com/office/drawing/2014/main" id="{66EF894C-C8FF-5F44-AE84-186BF4310243}"/>
                  </a:ext>
                </a:extLst>
              </p:cNvPr>
              <p:cNvSpPr/>
              <p:nvPr/>
            </p:nvSpPr>
            <p:spPr>
              <a:xfrm>
                <a:off x="13726394" y="7985269"/>
                <a:ext cx="103180" cy="129859"/>
              </a:xfrm>
              <a:prstGeom prst="rect">
                <a:avLst/>
              </a:prstGeom>
              <a:blipFill>
                <a:blip r:embed="rId20" cstate="print"/>
                <a:stretch>
                  <a:fillRect/>
                </a:stretch>
              </a:blipFill>
            </p:spPr>
            <p:txBody>
              <a:bodyPr wrap="square" lIns="0" tIns="0" rIns="0" bIns="0" rtlCol="0"/>
              <a:lstStyle/>
              <a:p>
                <a:endParaRPr sz="662"/>
              </a:p>
            </p:txBody>
          </p:sp>
          <p:sp>
            <p:nvSpPr>
              <p:cNvPr id="65" name="object 51">
                <a:extLst>
                  <a:ext uri="{FF2B5EF4-FFF2-40B4-BE49-F238E27FC236}">
                    <a16:creationId xmlns="" xmlns:a16="http://schemas.microsoft.com/office/drawing/2014/main" id="{79F98B52-C100-4A4E-A3AB-3A0B475508E0}"/>
                  </a:ext>
                </a:extLst>
              </p:cNvPr>
              <p:cNvSpPr/>
              <p:nvPr/>
            </p:nvSpPr>
            <p:spPr>
              <a:xfrm>
                <a:off x="13582558" y="7940002"/>
                <a:ext cx="103226" cy="176968"/>
              </a:xfrm>
              <a:prstGeom prst="rect">
                <a:avLst/>
              </a:prstGeom>
              <a:blipFill>
                <a:blip r:embed="rId21" cstate="print"/>
                <a:stretch>
                  <a:fillRect/>
                </a:stretch>
              </a:blipFill>
            </p:spPr>
            <p:txBody>
              <a:bodyPr wrap="square" lIns="0" tIns="0" rIns="0" bIns="0" rtlCol="0"/>
              <a:lstStyle/>
              <a:p>
                <a:endParaRPr sz="662"/>
              </a:p>
            </p:txBody>
          </p:sp>
          <p:sp>
            <p:nvSpPr>
              <p:cNvPr id="66" name="object 52">
                <a:extLst>
                  <a:ext uri="{FF2B5EF4-FFF2-40B4-BE49-F238E27FC236}">
                    <a16:creationId xmlns="" xmlns:a16="http://schemas.microsoft.com/office/drawing/2014/main" id="{894DDDE3-F026-B54E-A070-9E3A89FB7C22}"/>
                  </a:ext>
                </a:extLst>
              </p:cNvPr>
              <p:cNvSpPr/>
              <p:nvPr/>
            </p:nvSpPr>
            <p:spPr>
              <a:xfrm>
                <a:off x="13869665" y="7928957"/>
                <a:ext cx="22225" cy="186690"/>
              </a:xfrm>
              <a:custGeom>
                <a:avLst/>
                <a:gdLst/>
                <a:ahLst/>
                <a:cxnLst/>
                <a:rect l="l" t="t" r="r" b="b"/>
                <a:pathLst>
                  <a:path w="22225" h="186690">
                    <a:moveTo>
                      <a:pt x="14931" y="104"/>
                    </a:moveTo>
                    <a:lnTo>
                      <a:pt x="0" y="3539"/>
                    </a:lnTo>
                    <a:lnTo>
                      <a:pt x="0" y="182151"/>
                    </a:lnTo>
                    <a:lnTo>
                      <a:pt x="146" y="183460"/>
                    </a:lnTo>
                    <a:lnTo>
                      <a:pt x="1329" y="184863"/>
                    </a:lnTo>
                    <a:lnTo>
                      <a:pt x="3026" y="185585"/>
                    </a:lnTo>
                    <a:lnTo>
                      <a:pt x="6994" y="186172"/>
                    </a:lnTo>
                    <a:lnTo>
                      <a:pt x="14931" y="186172"/>
                    </a:lnTo>
                    <a:lnTo>
                      <a:pt x="18879" y="185585"/>
                    </a:lnTo>
                    <a:lnTo>
                      <a:pt x="21056" y="184423"/>
                    </a:lnTo>
                    <a:lnTo>
                      <a:pt x="21779" y="183460"/>
                    </a:lnTo>
                    <a:lnTo>
                      <a:pt x="21957" y="182151"/>
                    </a:lnTo>
                    <a:lnTo>
                      <a:pt x="21957" y="4272"/>
                    </a:lnTo>
                    <a:lnTo>
                      <a:pt x="21779" y="2963"/>
                    </a:lnTo>
                    <a:lnTo>
                      <a:pt x="20481" y="1403"/>
                    </a:lnTo>
                    <a:lnTo>
                      <a:pt x="17800" y="439"/>
                    </a:lnTo>
                    <a:lnTo>
                      <a:pt x="14931" y="104"/>
                    </a:lnTo>
                    <a:close/>
                  </a:path>
                </a:pathLst>
              </a:custGeom>
              <a:solidFill>
                <a:srgbClr val="FFFFFF"/>
              </a:solidFill>
            </p:spPr>
            <p:txBody>
              <a:bodyPr wrap="square" lIns="0" tIns="0" rIns="0" bIns="0" rtlCol="0"/>
              <a:lstStyle/>
              <a:p>
                <a:endParaRPr sz="662"/>
              </a:p>
            </p:txBody>
          </p:sp>
          <p:sp>
            <p:nvSpPr>
              <p:cNvPr id="67" name="object 53">
                <a:extLst>
                  <a:ext uri="{FF2B5EF4-FFF2-40B4-BE49-F238E27FC236}">
                    <a16:creationId xmlns="" xmlns:a16="http://schemas.microsoft.com/office/drawing/2014/main" id="{65BEFEFE-27DE-924C-9A1B-6D1FE3B95B11}"/>
                  </a:ext>
                </a:extLst>
              </p:cNvPr>
              <p:cNvSpPr/>
              <p:nvPr/>
            </p:nvSpPr>
            <p:spPr>
              <a:xfrm>
                <a:off x="13924370" y="7985270"/>
                <a:ext cx="110130" cy="131692"/>
              </a:xfrm>
              <a:prstGeom prst="rect">
                <a:avLst/>
              </a:prstGeom>
              <a:blipFill>
                <a:blip r:embed="rId22" cstate="print"/>
                <a:stretch>
                  <a:fillRect/>
                </a:stretch>
              </a:blipFill>
            </p:spPr>
            <p:txBody>
              <a:bodyPr wrap="square" lIns="0" tIns="0" rIns="0" bIns="0" rtlCol="0"/>
              <a:lstStyle/>
              <a:p>
                <a:endParaRPr sz="662"/>
              </a:p>
            </p:txBody>
          </p:sp>
          <p:sp>
            <p:nvSpPr>
              <p:cNvPr id="68" name="object 54">
                <a:extLst>
                  <a:ext uri="{FF2B5EF4-FFF2-40B4-BE49-F238E27FC236}">
                    <a16:creationId xmlns="" xmlns:a16="http://schemas.microsoft.com/office/drawing/2014/main" id="{BD6C884A-3519-AE44-8F80-BB9C7F15B96C}"/>
                  </a:ext>
                </a:extLst>
              </p:cNvPr>
              <p:cNvSpPr/>
              <p:nvPr/>
            </p:nvSpPr>
            <p:spPr>
              <a:xfrm>
                <a:off x="14067905" y="7985277"/>
                <a:ext cx="70008" cy="129849"/>
              </a:xfrm>
              <a:prstGeom prst="rect">
                <a:avLst/>
              </a:prstGeom>
              <a:blipFill>
                <a:blip r:embed="rId23" cstate="print"/>
                <a:stretch>
                  <a:fillRect/>
                </a:stretch>
              </a:blipFill>
            </p:spPr>
            <p:txBody>
              <a:bodyPr wrap="square" lIns="0" tIns="0" rIns="0" bIns="0" rtlCol="0"/>
              <a:lstStyle/>
              <a:p>
                <a:endParaRPr sz="662"/>
              </a:p>
            </p:txBody>
          </p:sp>
          <p:sp>
            <p:nvSpPr>
              <p:cNvPr id="69" name="object 55">
                <a:extLst>
                  <a:ext uri="{FF2B5EF4-FFF2-40B4-BE49-F238E27FC236}">
                    <a16:creationId xmlns="" xmlns:a16="http://schemas.microsoft.com/office/drawing/2014/main" id="{57C37C42-1B1B-C341-92BA-09C250CF431E}"/>
                  </a:ext>
                </a:extLst>
              </p:cNvPr>
              <p:cNvSpPr/>
              <p:nvPr/>
            </p:nvSpPr>
            <p:spPr>
              <a:xfrm>
                <a:off x="14162993" y="7928957"/>
                <a:ext cx="22225" cy="186690"/>
              </a:xfrm>
              <a:custGeom>
                <a:avLst/>
                <a:gdLst/>
                <a:ahLst/>
                <a:cxnLst/>
                <a:rect l="l" t="t" r="r" b="b"/>
                <a:pathLst>
                  <a:path w="22225" h="186690">
                    <a:moveTo>
                      <a:pt x="14941" y="104"/>
                    </a:moveTo>
                    <a:lnTo>
                      <a:pt x="0" y="3539"/>
                    </a:lnTo>
                    <a:lnTo>
                      <a:pt x="0" y="182151"/>
                    </a:lnTo>
                    <a:lnTo>
                      <a:pt x="146" y="183460"/>
                    </a:lnTo>
                    <a:lnTo>
                      <a:pt x="1329" y="184863"/>
                    </a:lnTo>
                    <a:lnTo>
                      <a:pt x="3026" y="185585"/>
                    </a:lnTo>
                    <a:lnTo>
                      <a:pt x="6994" y="186172"/>
                    </a:lnTo>
                    <a:lnTo>
                      <a:pt x="14941" y="186172"/>
                    </a:lnTo>
                    <a:lnTo>
                      <a:pt x="18879" y="185585"/>
                    </a:lnTo>
                    <a:lnTo>
                      <a:pt x="21067" y="184423"/>
                    </a:lnTo>
                    <a:lnTo>
                      <a:pt x="21789" y="183460"/>
                    </a:lnTo>
                    <a:lnTo>
                      <a:pt x="21957" y="182151"/>
                    </a:lnTo>
                    <a:lnTo>
                      <a:pt x="21957" y="4272"/>
                    </a:lnTo>
                    <a:lnTo>
                      <a:pt x="21789" y="2963"/>
                    </a:lnTo>
                    <a:lnTo>
                      <a:pt x="20481" y="1403"/>
                    </a:lnTo>
                    <a:lnTo>
                      <a:pt x="17800" y="439"/>
                    </a:lnTo>
                    <a:lnTo>
                      <a:pt x="14941" y="104"/>
                    </a:lnTo>
                    <a:close/>
                  </a:path>
                </a:pathLst>
              </a:custGeom>
              <a:solidFill>
                <a:srgbClr val="FFFFFF"/>
              </a:solidFill>
            </p:spPr>
            <p:txBody>
              <a:bodyPr wrap="square" lIns="0" tIns="0" rIns="0" bIns="0" rtlCol="0"/>
              <a:lstStyle/>
              <a:p>
                <a:endParaRPr sz="662"/>
              </a:p>
            </p:txBody>
          </p:sp>
          <p:sp>
            <p:nvSpPr>
              <p:cNvPr id="70" name="object 56">
                <a:extLst>
                  <a:ext uri="{FF2B5EF4-FFF2-40B4-BE49-F238E27FC236}">
                    <a16:creationId xmlns="" xmlns:a16="http://schemas.microsoft.com/office/drawing/2014/main" id="{D145498F-867E-014C-B629-E0656C5F0669}"/>
                  </a:ext>
                </a:extLst>
              </p:cNvPr>
              <p:cNvSpPr/>
              <p:nvPr/>
            </p:nvSpPr>
            <p:spPr>
              <a:xfrm>
                <a:off x="14217677" y="7985270"/>
                <a:ext cx="110120" cy="131692"/>
              </a:xfrm>
              <a:prstGeom prst="rect">
                <a:avLst/>
              </a:prstGeom>
              <a:blipFill>
                <a:blip r:embed="rId24" cstate="print"/>
                <a:stretch>
                  <a:fillRect/>
                </a:stretch>
              </a:blipFill>
            </p:spPr>
            <p:txBody>
              <a:bodyPr wrap="square" lIns="0" tIns="0" rIns="0" bIns="0" rtlCol="0"/>
              <a:lstStyle/>
              <a:p>
                <a:endParaRPr sz="662"/>
              </a:p>
            </p:txBody>
          </p:sp>
        </p:grpSp>
        <p:grpSp>
          <p:nvGrpSpPr>
            <p:cNvPr id="71" name="object 57">
              <a:extLst>
                <a:ext uri="{FF2B5EF4-FFF2-40B4-BE49-F238E27FC236}">
                  <a16:creationId xmlns="" xmlns:a16="http://schemas.microsoft.com/office/drawing/2014/main" id="{B9C55D19-3180-BF4B-9AF3-3BA2407A828E}"/>
                </a:ext>
              </a:extLst>
            </p:cNvPr>
            <p:cNvGrpSpPr/>
            <p:nvPr/>
          </p:nvGrpSpPr>
          <p:grpSpPr>
            <a:xfrm>
              <a:off x="8758117" y="4588718"/>
              <a:ext cx="246441" cy="142089"/>
              <a:chOff x="14420225" y="7928957"/>
              <a:chExt cx="406400" cy="234315"/>
            </a:xfrm>
          </p:grpSpPr>
          <p:sp>
            <p:nvSpPr>
              <p:cNvPr id="72" name="object 58">
                <a:extLst>
                  <a:ext uri="{FF2B5EF4-FFF2-40B4-BE49-F238E27FC236}">
                    <a16:creationId xmlns="" xmlns:a16="http://schemas.microsoft.com/office/drawing/2014/main" id="{1433086F-EC8B-2642-A82B-49774C9C1D47}"/>
                  </a:ext>
                </a:extLst>
              </p:cNvPr>
              <p:cNvSpPr/>
              <p:nvPr/>
            </p:nvSpPr>
            <p:spPr>
              <a:xfrm>
                <a:off x="14420216" y="7928959"/>
                <a:ext cx="87630" cy="186690"/>
              </a:xfrm>
              <a:custGeom>
                <a:avLst/>
                <a:gdLst/>
                <a:ahLst/>
                <a:cxnLst/>
                <a:rect l="l" t="t" r="r" b="b"/>
                <a:pathLst>
                  <a:path w="87630" h="186690">
                    <a:moveTo>
                      <a:pt x="24625" y="61683"/>
                    </a:moveTo>
                    <a:lnTo>
                      <a:pt x="24447" y="61112"/>
                    </a:lnTo>
                    <a:lnTo>
                      <a:pt x="23736" y="60045"/>
                    </a:lnTo>
                    <a:lnTo>
                      <a:pt x="23152" y="59613"/>
                    </a:lnTo>
                    <a:lnTo>
                      <a:pt x="22377" y="59283"/>
                    </a:lnTo>
                    <a:lnTo>
                      <a:pt x="21551" y="58889"/>
                    </a:lnTo>
                    <a:lnTo>
                      <a:pt x="20472" y="58635"/>
                    </a:lnTo>
                    <a:lnTo>
                      <a:pt x="19037" y="58458"/>
                    </a:lnTo>
                    <a:lnTo>
                      <a:pt x="17602" y="58305"/>
                    </a:lnTo>
                    <a:lnTo>
                      <a:pt x="15798" y="58204"/>
                    </a:lnTo>
                    <a:lnTo>
                      <a:pt x="11442" y="58204"/>
                    </a:lnTo>
                    <a:lnTo>
                      <a:pt x="4851" y="59283"/>
                    </a:lnTo>
                    <a:lnTo>
                      <a:pt x="4000" y="59613"/>
                    </a:lnTo>
                    <a:lnTo>
                      <a:pt x="3454" y="60045"/>
                    </a:lnTo>
                    <a:lnTo>
                      <a:pt x="2819" y="61112"/>
                    </a:lnTo>
                    <a:lnTo>
                      <a:pt x="2679" y="61683"/>
                    </a:lnTo>
                    <a:lnTo>
                      <a:pt x="2679" y="182880"/>
                    </a:lnTo>
                    <a:lnTo>
                      <a:pt x="2819" y="183464"/>
                    </a:lnTo>
                    <a:lnTo>
                      <a:pt x="3454" y="184429"/>
                    </a:lnTo>
                    <a:lnTo>
                      <a:pt x="4000" y="184873"/>
                    </a:lnTo>
                    <a:lnTo>
                      <a:pt x="4851" y="185204"/>
                    </a:lnTo>
                    <a:lnTo>
                      <a:pt x="5702" y="185585"/>
                    </a:lnTo>
                    <a:lnTo>
                      <a:pt x="6845" y="185839"/>
                    </a:lnTo>
                    <a:lnTo>
                      <a:pt x="8242" y="186029"/>
                    </a:lnTo>
                    <a:lnTo>
                      <a:pt x="9664" y="186182"/>
                    </a:lnTo>
                    <a:lnTo>
                      <a:pt x="11442" y="186270"/>
                    </a:lnTo>
                    <a:lnTo>
                      <a:pt x="15798" y="186270"/>
                    </a:lnTo>
                    <a:lnTo>
                      <a:pt x="22377" y="185204"/>
                    </a:lnTo>
                    <a:lnTo>
                      <a:pt x="23152" y="184873"/>
                    </a:lnTo>
                    <a:lnTo>
                      <a:pt x="23736" y="184429"/>
                    </a:lnTo>
                    <a:lnTo>
                      <a:pt x="24447" y="183464"/>
                    </a:lnTo>
                    <a:lnTo>
                      <a:pt x="24625" y="182880"/>
                    </a:lnTo>
                    <a:lnTo>
                      <a:pt x="24625" y="61683"/>
                    </a:lnTo>
                    <a:close/>
                  </a:path>
                  <a:path w="87630" h="186690">
                    <a:moveTo>
                      <a:pt x="27178" y="16814"/>
                    </a:moveTo>
                    <a:lnTo>
                      <a:pt x="26200" y="13322"/>
                    </a:lnTo>
                    <a:lnTo>
                      <a:pt x="24295" y="11531"/>
                    </a:lnTo>
                    <a:lnTo>
                      <a:pt x="22377" y="9690"/>
                    </a:lnTo>
                    <a:lnTo>
                      <a:pt x="18859" y="8826"/>
                    </a:lnTo>
                    <a:lnTo>
                      <a:pt x="8483" y="8826"/>
                    </a:lnTo>
                    <a:lnTo>
                      <a:pt x="0" y="27165"/>
                    </a:lnTo>
                    <a:lnTo>
                      <a:pt x="952" y="30607"/>
                    </a:lnTo>
                    <a:lnTo>
                      <a:pt x="4775" y="34239"/>
                    </a:lnTo>
                    <a:lnTo>
                      <a:pt x="8280" y="35166"/>
                    </a:lnTo>
                    <a:lnTo>
                      <a:pt x="18681" y="35166"/>
                    </a:lnTo>
                    <a:lnTo>
                      <a:pt x="22275" y="34239"/>
                    </a:lnTo>
                    <a:lnTo>
                      <a:pt x="24218" y="32346"/>
                    </a:lnTo>
                    <a:lnTo>
                      <a:pt x="26174" y="30518"/>
                    </a:lnTo>
                    <a:lnTo>
                      <a:pt x="27127" y="27165"/>
                    </a:lnTo>
                    <a:lnTo>
                      <a:pt x="27178" y="16814"/>
                    </a:lnTo>
                    <a:close/>
                  </a:path>
                  <a:path w="87630" h="186690">
                    <a:moveTo>
                      <a:pt x="87185" y="4279"/>
                    </a:moveTo>
                    <a:lnTo>
                      <a:pt x="73990" y="0"/>
                    </a:lnTo>
                    <a:lnTo>
                      <a:pt x="69392" y="444"/>
                    </a:lnTo>
                    <a:lnTo>
                      <a:pt x="66548" y="1409"/>
                    </a:lnTo>
                    <a:lnTo>
                      <a:pt x="66001" y="1905"/>
                    </a:lnTo>
                    <a:lnTo>
                      <a:pt x="65227" y="3543"/>
                    </a:lnTo>
                    <a:lnTo>
                      <a:pt x="65227" y="182156"/>
                    </a:lnTo>
                    <a:lnTo>
                      <a:pt x="65366" y="183464"/>
                    </a:lnTo>
                    <a:lnTo>
                      <a:pt x="66548" y="184873"/>
                    </a:lnTo>
                    <a:lnTo>
                      <a:pt x="68249" y="185585"/>
                    </a:lnTo>
                    <a:lnTo>
                      <a:pt x="72212" y="186182"/>
                    </a:lnTo>
                    <a:lnTo>
                      <a:pt x="80162" y="186182"/>
                    </a:lnTo>
                    <a:lnTo>
                      <a:pt x="84112" y="185585"/>
                    </a:lnTo>
                    <a:lnTo>
                      <a:pt x="86283" y="184429"/>
                    </a:lnTo>
                    <a:lnTo>
                      <a:pt x="87007" y="183464"/>
                    </a:lnTo>
                    <a:lnTo>
                      <a:pt x="87185" y="182156"/>
                    </a:lnTo>
                    <a:lnTo>
                      <a:pt x="87185" y="4279"/>
                    </a:lnTo>
                    <a:close/>
                  </a:path>
                </a:pathLst>
              </a:custGeom>
              <a:solidFill>
                <a:srgbClr val="FFFFFF"/>
              </a:solidFill>
            </p:spPr>
            <p:txBody>
              <a:bodyPr wrap="square" lIns="0" tIns="0" rIns="0" bIns="0" rtlCol="0"/>
              <a:lstStyle/>
              <a:p>
                <a:endParaRPr sz="662"/>
              </a:p>
            </p:txBody>
          </p:sp>
          <p:sp>
            <p:nvSpPr>
              <p:cNvPr id="73" name="object 59">
                <a:extLst>
                  <a:ext uri="{FF2B5EF4-FFF2-40B4-BE49-F238E27FC236}">
                    <a16:creationId xmlns="" xmlns:a16="http://schemas.microsoft.com/office/drawing/2014/main" id="{3E503AAC-6176-414B-9244-F483E565551A}"/>
                  </a:ext>
                </a:extLst>
              </p:cNvPr>
              <p:cNvSpPr/>
              <p:nvPr/>
            </p:nvSpPr>
            <p:spPr>
              <a:xfrm>
                <a:off x="14534732" y="7985561"/>
                <a:ext cx="113441" cy="177491"/>
              </a:xfrm>
              <a:prstGeom prst="rect">
                <a:avLst/>
              </a:prstGeom>
              <a:blipFill>
                <a:blip r:embed="rId25" cstate="print"/>
                <a:stretch>
                  <a:fillRect/>
                </a:stretch>
              </a:blipFill>
            </p:spPr>
            <p:txBody>
              <a:bodyPr wrap="square" lIns="0" tIns="0" rIns="0" bIns="0" rtlCol="0"/>
              <a:lstStyle/>
              <a:p>
                <a:endParaRPr sz="662"/>
              </a:p>
            </p:txBody>
          </p:sp>
          <p:sp>
            <p:nvSpPr>
              <p:cNvPr id="74" name="object 60">
                <a:extLst>
                  <a:ext uri="{FF2B5EF4-FFF2-40B4-BE49-F238E27FC236}">
                    <a16:creationId xmlns="" xmlns:a16="http://schemas.microsoft.com/office/drawing/2014/main" id="{38F06CAC-347E-AF48-A972-E55F3715327C}"/>
                  </a:ext>
                </a:extLst>
              </p:cNvPr>
              <p:cNvSpPr/>
              <p:nvPr/>
            </p:nvSpPr>
            <p:spPr>
              <a:xfrm>
                <a:off x="14673733" y="7928959"/>
                <a:ext cx="152400" cy="186690"/>
              </a:xfrm>
              <a:custGeom>
                <a:avLst/>
                <a:gdLst/>
                <a:ahLst/>
                <a:cxnLst/>
                <a:rect l="l" t="t" r="r" b="b"/>
                <a:pathLst>
                  <a:path w="152400" h="186690">
                    <a:moveTo>
                      <a:pt x="24625" y="61683"/>
                    </a:moveTo>
                    <a:lnTo>
                      <a:pt x="15786" y="58204"/>
                    </a:lnTo>
                    <a:lnTo>
                      <a:pt x="11417" y="58204"/>
                    </a:lnTo>
                    <a:lnTo>
                      <a:pt x="4838" y="59283"/>
                    </a:lnTo>
                    <a:lnTo>
                      <a:pt x="4000" y="59613"/>
                    </a:lnTo>
                    <a:lnTo>
                      <a:pt x="3441" y="60045"/>
                    </a:lnTo>
                    <a:lnTo>
                      <a:pt x="2806" y="61112"/>
                    </a:lnTo>
                    <a:lnTo>
                      <a:pt x="2654" y="61683"/>
                    </a:lnTo>
                    <a:lnTo>
                      <a:pt x="2654" y="182880"/>
                    </a:lnTo>
                    <a:lnTo>
                      <a:pt x="2806" y="183464"/>
                    </a:lnTo>
                    <a:lnTo>
                      <a:pt x="3441" y="184429"/>
                    </a:lnTo>
                    <a:lnTo>
                      <a:pt x="4000" y="184873"/>
                    </a:lnTo>
                    <a:lnTo>
                      <a:pt x="4838" y="185204"/>
                    </a:lnTo>
                    <a:lnTo>
                      <a:pt x="5676" y="185585"/>
                    </a:lnTo>
                    <a:lnTo>
                      <a:pt x="6832" y="185839"/>
                    </a:lnTo>
                    <a:lnTo>
                      <a:pt x="8242" y="186029"/>
                    </a:lnTo>
                    <a:lnTo>
                      <a:pt x="9664" y="186182"/>
                    </a:lnTo>
                    <a:lnTo>
                      <a:pt x="11417" y="186270"/>
                    </a:lnTo>
                    <a:lnTo>
                      <a:pt x="15786" y="186270"/>
                    </a:lnTo>
                    <a:lnTo>
                      <a:pt x="24625" y="182880"/>
                    </a:lnTo>
                    <a:lnTo>
                      <a:pt x="24625" y="61683"/>
                    </a:lnTo>
                    <a:close/>
                  </a:path>
                  <a:path w="152400" h="186690">
                    <a:moveTo>
                      <a:pt x="27152" y="16814"/>
                    </a:moveTo>
                    <a:lnTo>
                      <a:pt x="26200" y="13322"/>
                    </a:lnTo>
                    <a:lnTo>
                      <a:pt x="24282" y="11531"/>
                    </a:lnTo>
                    <a:lnTo>
                      <a:pt x="22377" y="9690"/>
                    </a:lnTo>
                    <a:lnTo>
                      <a:pt x="18859" y="8826"/>
                    </a:lnTo>
                    <a:lnTo>
                      <a:pt x="8470" y="8826"/>
                    </a:lnTo>
                    <a:lnTo>
                      <a:pt x="0" y="27165"/>
                    </a:lnTo>
                    <a:lnTo>
                      <a:pt x="939" y="30607"/>
                    </a:lnTo>
                    <a:lnTo>
                      <a:pt x="4775" y="34239"/>
                    </a:lnTo>
                    <a:lnTo>
                      <a:pt x="8280" y="35166"/>
                    </a:lnTo>
                    <a:lnTo>
                      <a:pt x="18669" y="35166"/>
                    </a:lnTo>
                    <a:lnTo>
                      <a:pt x="22263" y="34239"/>
                    </a:lnTo>
                    <a:lnTo>
                      <a:pt x="24206" y="32346"/>
                    </a:lnTo>
                    <a:lnTo>
                      <a:pt x="26162" y="30518"/>
                    </a:lnTo>
                    <a:lnTo>
                      <a:pt x="27101" y="27165"/>
                    </a:lnTo>
                    <a:lnTo>
                      <a:pt x="27152" y="16814"/>
                    </a:lnTo>
                    <a:close/>
                  </a:path>
                  <a:path w="152400" h="186690">
                    <a:moveTo>
                      <a:pt x="87172" y="4279"/>
                    </a:moveTo>
                    <a:lnTo>
                      <a:pt x="73977" y="0"/>
                    </a:lnTo>
                    <a:lnTo>
                      <a:pt x="69380" y="444"/>
                    </a:lnTo>
                    <a:lnTo>
                      <a:pt x="66548" y="1409"/>
                    </a:lnTo>
                    <a:lnTo>
                      <a:pt x="66001" y="1905"/>
                    </a:lnTo>
                    <a:lnTo>
                      <a:pt x="65214" y="3543"/>
                    </a:lnTo>
                    <a:lnTo>
                      <a:pt x="65214" y="182156"/>
                    </a:lnTo>
                    <a:lnTo>
                      <a:pt x="65366" y="183464"/>
                    </a:lnTo>
                    <a:lnTo>
                      <a:pt x="66548" y="184873"/>
                    </a:lnTo>
                    <a:lnTo>
                      <a:pt x="68237" y="185585"/>
                    </a:lnTo>
                    <a:lnTo>
                      <a:pt x="72212" y="186182"/>
                    </a:lnTo>
                    <a:lnTo>
                      <a:pt x="80162" y="186182"/>
                    </a:lnTo>
                    <a:lnTo>
                      <a:pt x="84099" y="185585"/>
                    </a:lnTo>
                    <a:lnTo>
                      <a:pt x="86283" y="184429"/>
                    </a:lnTo>
                    <a:lnTo>
                      <a:pt x="87007" y="183464"/>
                    </a:lnTo>
                    <a:lnTo>
                      <a:pt x="87172" y="182156"/>
                    </a:lnTo>
                    <a:lnTo>
                      <a:pt x="87172" y="4279"/>
                    </a:lnTo>
                    <a:close/>
                  </a:path>
                  <a:path w="152400" h="186690">
                    <a:moveTo>
                      <a:pt x="149771" y="61683"/>
                    </a:moveTo>
                    <a:lnTo>
                      <a:pt x="149606" y="61112"/>
                    </a:lnTo>
                    <a:lnTo>
                      <a:pt x="148882" y="60045"/>
                    </a:lnTo>
                    <a:lnTo>
                      <a:pt x="148297" y="59613"/>
                    </a:lnTo>
                    <a:lnTo>
                      <a:pt x="147523" y="59283"/>
                    </a:lnTo>
                    <a:lnTo>
                      <a:pt x="146710" y="58889"/>
                    </a:lnTo>
                    <a:lnTo>
                      <a:pt x="145618" y="58635"/>
                    </a:lnTo>
                    <a:lnTo>
                      <a:pt x="144183" y="58458"/>
                    </a:lnTo>
                    <a:lnTo>
                      <a:pt x="142760" y="58305"/>
                    </a:lnTo>
                    <a:lnTo>
                      <a:pt x="140931" y="58204"/>
                    </a:lnTo>
                    <a:lnTo>
                      <a:pt x="136575" y="58204"/>
                    </a:lnTo>
                    <a:lnTo>
                      <a:pt x="129997" y="59283"/>
                    </a:lnTo>
                    <a:lnTo>
                      <a:pt x="129146" y="59613"/>
                    </a:lnTo>
                    <a:lnTo>
                      <a:pt x="128600" y="60045"/>
                    </a:lnTo>
                    <a:lnTo>
                      <a:pt x="127965" y="61112"/>
                    </a:lnTo>
                    <a:lnTo>
                      <a:pt x="127812" y="61683"/>
                    </a:lnTo>
                    <a:lnTo>
                      <a:pt x="127812" y="182880"/>
                    </a:lnTo>
                    <a:lnTo>
                      <a:pt x="127965" y="183464"/>
                    </a:lnTo>
                    <a:lnTo>
                      <a:pt x="128600" y="184429"/>
                    </a:lnTo>
                    <a:lnTo>
                      <a:pt x="129146" y="184873"/>
                    </a:lnTo>
                    <a:lnTo>
                      <a:pt x="129997" y="185204"/>
                    </a:lnTo>
                    <a:lnTo>
                      <a:pt x="130848" y="185585"/>
                    </a:lnTo>
                    <a:lnTo>
                      <a:pt x="131978" y="185839"/>
                    </a:lnTo>
                    <a:lnTo>
                      <a:pt x="133400" y="186029"/>
                    </a:lnTo>
                    <a:lnTo>
                      <a:pt x="134810" y="186182"/>
                    </a:lnTo>
                    <a:lnTo>
                      <a:pt x="136575" y="186270"/>
                    </a:lnTo>
                    <a:lnTo>
                      <a:pt x="140931" y="186270"/>
                    </a:lnTo>
                    <a:lnTo>
                      <a:pt x="147523" y="185204"/>
                    </a:lnTo>
                    <a:lnTo>
                      <a:pt x="148297" y="184873"/>
                    </a:lnTo>
                    <a:lnTo>
                      <a:pt x="148882" y="184429"/>
                    </a:lnTo>
                    <a:lnTo>
                      <a:pt x="149606" y="183464"/>
                    </a:lnTo>
                    <a:lnTo>
                      <a:pt x="149771" y="182880"/>
                    </a:lnTo>
                    <a:lnTo>
                      <a:pt x="149771" y="61683"/>
                    </a:lnTo>
                    <a:close/>
                  </a:path>
                  <a:path w="152400" h="186690">
                    <a:moveTo>
                      <a:pt x="152323" y="16814"/>
                    </a:moveTo>
                    <a:lnTo>
                      <a:pt x="151345" y="13322"/>
                    </a:lnTo>
                    <a:lnTo>
                      <a:pt x="149440" y="11531"/>
                    </a:lnTo>
                    <a:lnTo>
                      <a:pt x="147523" y="9690"/>
                    </a:lnTo>
                    <a:lnTo>
                      <a:pt x="144018" y="8826"/>
                    </a:lnTo>
                    <a:lnTo>
                      <a:pt x="133629" y="8826"/>
                    </a:lnTo>
                    <a:lnTo>
                      <a:pt x="125158" y="27165"/>
                    </a:lnTo>
                    <a:lnTo>
                      <a:pt x="126098" y="30607"/>
                    </a:lnTo>
                    <a:lnTo>
                      <a:pt x="129921" y="34239"/>
                    </a:lnTo>
                    <a:lnTo>
                      <a:pt x="133426" y="35166"/>
                    </a:lnTo>
                    <a:lnTo>
                      <a:pt x="143827" y="35166"/>
                    </a:lnTo>
                    <a:lnTo>
                      <a:pt x="147421" y="34239"/>
                    </a:lnTo>
                    <a:lnTo>
                      <a:pt x="149364" y="32346"/>
                    </a:lnTo>
                    <a:lnTo>
                      <a:pt x="151320" y="30518"/>
                    </a:lnTo>
                    <a:lnTo>
                      <a:pt x="152260" y="27165"/>
                    </a:lnTo>
                    <a:lnTo>
                      <a:pt x="152323" y="16814"/>
                    </a:lnTo>
                    <a:close/>
                  </a:path>
                </a:pathLst>
              </a:custGeom>
              <a:solidFill>
                <a:srgbClr val="FFFFFF"/>
              </a:solidFill>
            </p:spPr>
            <p:txBody>
              <a:bodyPr wrap="square" lIns="0" tIns="0" rIns="0" bIns="0" rtlCol="0"/>
              <a:lstStyle/>
              <a:p>
                <a:endParaRPr sz="662"/>
              </a:p>
            </p:txBody>
          </p:sp>
        </p:grpSp>
        <p:grpSp>
          <p:nvGrpSpPr>
            <p:cNvPr id="75" name="object 61">
              <a:extLst>
                <a:ext uri="{FF2B5EF4-FFF2-40B4-BE49-F238E27FC236}">
                  <a16:creationId xmlns="" xmlns:a16="http://schemas.microsoft.com/office/drawing/2014/main" id="{BB05ADB6-03E8-DA4F-AF46-F43E01AC39CD}"/>
                </a:ext>
              </a:extLst>
            </p:cNvPr>
            <p:cNvGrpSpPr/>
            <p:nvPr/>
          </p:nvGrpSpPr>
          <p:grpSpPr>
            <a:xfrm>
              <a:off x="8034158" y="4787129"/>
              <a:ext cx="255683" cy="142089"/>
              <a:chOff x="13226363" y="8256151"/>
              <a:chExt cx="421640" cy="234315"/>
            </a:xfrm>
          </p:grpSpPr>
          <p:sp>
            <p:nvSpPr>
              <p:cNvPr id="76" name="object 62">
                <a:extLst>
                  <a:ext uri="{FF2B5EF4-FFF2-40B4-BE49-F238E27FC236}">
                    <a16:creationId xmlns="" xmlns:a16="http://schemas.microsoft.com/office/drawing/2014/main" id="{B241C722-E186-AC49-B552-5E09A581C243}"/>
                  </a:ext>
                </a:extLst>
              </p:cNvPr>
              <p:cNvSpPr/>
              <p:nvPr/>
            </p:nvSpPr>
            <p:spPr>
              <a:xfrm>
                <a:off x="13226363" y="8256153"/>
                <a:ext cx="110051" cy="188004"/>
              </a:xfrm>
              <a:prstGeom prst="rect">
                <a:avLst/>
              </a:prstGeom>
              <a:blipFill>
                <a:blip r:embed="rId26" cstate="print"/>
                <a:stretch>
                  <a:fillRect/>
                </a:stretch>
              </a:blipFill>
            </p:spPr>
            <p:txBody>
              <a:bodyPr wrap="square" lIns="0" tIns="0" rIns="0" bIns="0" rtlCol="0"/>
              <a:lstStyle/>
              <a:p>
                <a:endParaRPr sz="662"/>
              </a:p>
            </p:txBody>
          </p:sp>
          <p:sp>
            <p:nvSpPr>
              <p:cNvPr id="77" name="object 63">
                <a:extLst>
                  <a:ext uri="{FF2B5EF4-FFF2-40B4-BE49-F238E27FC236}">
                    <a16:creationId xmlns="" xmlns:a16="http://schemas.microsoft.com/office/drawing/2014/main" id="{C25E4B8A-FE7B-654D-BD4A-2909F38F2104}"/>
                  </a:ext>
                </a:extLst>
              </p:cNvPr>
              <p:cNvSpPr/>
              <p:nvPr/>
            </p:nvSpPr>
            <p:spPr>
              <a:xfrm>
                <a:off x="13366827" y="8256161"/>
                <a:ext cx="87630" cy="186690"/>
              </a:xfrm>
              <a:custGeom>
                <a:avLst/>
                <a:gdLst/>
                <a:ahLst/>
                <a:cxnLst/>
                <a:rect l="l" t="t" r="r" b="b"/>
                <a:pathLst>
                  <a:path w="87630" h="186690">
                    <a:moveTo>
                      <a:pt x="24625" y="61734"/>
                    </a:moveTo>
                    <a:lnTo>
                      <a:pt x="19037" y="58483"/>
                    </a:lnTo>
                    <a:lnTo>
                      <a:pt x="17602" y="58293"/>
                    </a:lnTo>
                    <a:lnTo>
                      <a:pt x="15786" y="58204"/>
                    </a:lnTo>
                    <a:lnTo>
                      <a:pt x="11430" y="58204"/>
                    </a:lnTo>
                    <a:lnTo>
                      <a:pt x="9664" y="58293"/>
                    </a:lnTo>
                    <a:lnTo>
                      <a:pt x="8242" y="58483"/>
                    </a:lnTo>
                    <a:lnTo>
                      <a:pt x="6832" y="58635"/>
                    </a:lnTo>
                    <a:lnTo>
                      <a:pt x="2667" y="61734"/>
                    </a:lnTo>
                    <a:lnTo>
                      <a:pt x="2667" y="182867"/>
                    </a:lnTo>
                    <a:lnTo>
                      <a:pt x="8242" y="186016"/>
                    </a:lnTo>
                    <a:lnTo>
                      <a:pt x="9664" y="186220"/>
                    </a:lnTo>
                    <a:lnTo>
                      <a:pt x="11430" y="186309"/>
                    </a:lnTo>
                    <a:lnTo>
                      <a:pt x="15786" y="186309"/>
                    </a:lnTo>
                    <a:lnTo>
                      <a:pt x="17602" y="186220"/>
                    </a:lnTo>
                    <a:lnTo>
                      <a:pt x="19037" y="186016"/>
                    </a:lnTo>
                    <a:lnTo>
                      <a:pt x="20459" y="185877"/>
                    </a:lnTo>
                    <a:lnTo>
                      <a:pt x="24625" y="182867"/>
                    </a:lnTo>
                    <a:lnTo>
                      <a:pt x="24625" y="61734"/>
                    </a:lnTo>
                    <a:close/>
                  </a:path>
                  <a:path w="87630" h="186690">
                    <a:moveTo>
                      <a:pt x="27165" y="16802"/>
                    </a:moveTo>
                    <a:lnTo>
                      <a:pt x="26187" y="13373"/>
                    </a:lnTo>
                    <a:lnTo>
                      <a:pt x="24282" y="11518"/>
                    </a:lnTo>
                    <a:lnTo>
                      <a:pt x="22377" y="9728"/>
                    </a:lnTo>
                    <a:lnTo>
                      <a:pt x="18859" y="8813"/>
                    </a:lnTo>
                    <a:lnTo>
                      <a:pt x="8470" y="8813"/>
                    </a:lnTo>
                    <a:lnTo>
                      <a:pt x="4876" y="9728"/>
                    </a:lnTo>
                    <a:lnTo>
                      <a:pt x="2921" y="11633"/>
                    </a:lnTo>
                    <a:lnTo>
                      <a:pt x="965" y="13474"/>
                    </a:lnTo>
                    <a:lnTo>
                      <a:pt x="63" y="16802"/>
                    </a:lnTo>
                    <a:lnTo>
                      <a:pt x="0" y="27165"/>
                    </a:lnTo>
                    <a:lnTo>
                      <a:pt x="952" y="30657"/>
                    </a:lnTo>
                    <a:lnTo>
                      <a:pt x="2870" y="32448"/>
                    </a:lnTo>
                    <a:lnTo>
                      <a:pt x="4775" y="34290"/>
                    </a:lnTo>
                    <a:lnTo>
                      <a:pt x="8280" y="35153"/>
                    </a:lnTo>
                    <a:lnTo>
                      <a:pt x="18669" y="35153"/>
                    </a:lnTo>
                    <a:lnTo>
                      <a:pt x="22275" y="34239"/>
                    </a:lnTo>
                    <a:lnTo>
                      <a:pt x="26174" y="30505"/>
                    </a:lnTo>
                    <a:lnTo>
                      <a:pt x="27127" y="27165"/>
                    </a:lnTo>
                    <a:lnTo>
                      <a:pt x="27165" y="16802"/>
                    </a:lnTo>
                    <a:close/>
                  </a:path>
                  <a:path w="87630" h="186690">
                    <a:moveTo>
                      <a:pt x="87198" y="4267"/>
                    </a:moveTo>
                    <a:lnTo>
                      <a:pt x="78359" y="0"/>
                    </a:lnTo>
                    <a:lnTo>
                      <a:pt x="72237" y="101"/>
                    </a:lnTo>
                    <a:lnTo>
                      <a:pt x="68275" y="723"/>
                    </a:lnTo>
                    <a:lnTo>
                      <a:pt x="66027" y="1892"/>
                    </a:lnTo>
                    <a:lnTo>
                      <a:pt x="65239" y="3581"/>
                    </a:lnTo>
                    <a:lnTo>
                      <a:pt x="65239" y="182143"/>
                    </a:lnTo>
                    <a:lnTo>
                      <a:pt x="72237" y="186220"/>
                    </a:lnTo>
                    <a:lnTo>
                      <a:pt x="80187" y="186220"/>
                    </a:lnTo>
                    <a:lnTo>
                      <a:pt x="84137" y="185585"/>
                    </a:lnTo>
                    <a:lnTo>
                      <a:pt x="86309" y="184467"/>
                    </a:lnTo>
                    <a:lnTo>
                      <a:pt x="87033" y="183515"/>
                    </a:lnTo>
                    <a:lnTo>
                      <a:pt x="87198" y="182143"/>
                    </a:lnTo>
                    <a:lnTo>
                      <a:pt x="87198" y="4267"/>
                    </a:lnTo>
                    <a:close/>
                  </a:path>
                </a:pathLst>
              </a:custGeom>
              <a:solidFill>
                <a:srgbClr val="FFFFFF"/>
              </a:solidFill>
            </p:spPr>
            <p:txBody>
              <a:bodyPr wrap="square" lIns="0" tIns="0" rIns="0" bIns="0" rtlCol="0"/>
              <a:lstStyle/>
              <a:p>
                <a:endParaRPr sz="662"/>
              </a:p>
            </p:txBody>
          </p:sp>
          <p:sp>
            <p:nvSpPr>
              <p:cNvPr id="78" name="object 64">
                <a:extLst>
                  <a:ext uri="{FF2B5EF4-FFF2-40B4-BE49-F238E27FC236}">
                    <a16:creationId xmlns="" xmlns:a16="http://schemas.microsoft.com/office/drawing/2014/main" id="{CDB9FF39-118D-434A-9FFD-3A24FB293360}"/>
                  </a:ext>
                </a:extLst>
              </p:cNvPr>
              <p:cNvSpPr/>
              <p:nvPr/>
            </p:nvSpPr>
            <p:spPr>
              <a:xfrm>
                <a:off x="13481344" y="8312755"/>
                <a:ext cx="113431" cy="177491"/>
              </a:xfrm>
              <a:prstGeom prst="rect">
                <a:avLst/>
              </a:prstGeom>
              <a:blipFill>
                <a:blip r:embed="rId27" cstate="print"/>
                <a:stretch>
                  <a:fillRect/>
                </a:stretch>
              </a:blipFill>
            </p:spPr>
            <p:txBody>
              <a:bodyPr wrap="square" lIns="0" tIns="0" rIns="0" bIns="0" rtlCol="0"/>
              <a:lstStyle/>
              <a:p>
                <a:endParaRPr sz="662"/>
              </a:p>
            </p:txBody>
          </p:sp>
          <p:sp>
            <p:nvSpPr>
              <p:cNvPr id="79" name="object 65">
                <a:extLst>
                  <a:ext uri="{FF2B5EF4-FFF2-40B4-BE49-F238E27FC236}">
                    <a16:creationId xmlns="" xmlns:a16="http://schemas.microsoft.com/office/drawing/2014/main" id="{3C4D2228-7F64-8F42-B006-4B08365F5B41}"/>
                  </a:ext>
                </a:extLst>
              </p:cNvPr>
              <p:cNvSpPr/>
              <p:nvPr/>
            </p:nvSpPr>
            <p:spPr>
              <a:xfrm>
                <a:off x="13620348" y="8264968"/>
                <a:ext cx="27305" cy="177800"/>
              </a:xfrm>
              <a:custGeom>
                <a:avLst/>
                <a:gdLst/>
                <a:ahLst/>
                <a:cxnLst/>
                <a:rect l="l" t="t" r="r" b="b"/>
                <a:pathLst>
                  <a:path w="27305" h="177800">
                    <a:moveTo>
                      <a:pt x="15779" y="49391"/>
                    </a:moveTo>
                    <a:lnTo>
                      <a:pt x="11423" y="49391"/>
                    </a:lnTo>
                    <a:lnTo>
                      <a:pt x="9654" y="49485"/>
                    </a:lnTo>
                    <a:lnTo>
                      <a:pt x="8230" y="49673"/>
                    </a:lnTo>
                    <a:lnTo>
                      <a:pt x="6827" y="49820"/>
                    </a:lnTo>
                    <a:lnTo>
                      <a:pt x="2659" y="52919"/>
                    </a:lnTo>
                    <a:lnTo>
                      <a:pt x="2659" y="174057"/>
                    </a:lnTo>
                    <a:lnTo>
                      <a:pt x="8230" y="177209"/>
                    </a:lnTo>
                    <a:lnTo>
                      <a:pt x="9654" y="177408"/>
                    </a:lnTo>
                    <a:lnTo>
                      <a:pt x="11423" y="177491"/>
                    </a:lnTo>
                    <a:lnTo>
                      <a:pt x="15779" y="177491"/>
                    </a:lnTo>
                    <a:lnTo>
                      <a:pt x="17601" y="177408"/>
                    </a:lnTo>
                    <a:lnTo>
                      <a:pt x="19025" y="177209"/>
                    </a:lnTo>
                    <a:lnTo>
                      <a:pt x="20460" y="177062"/>
                    </a:lnTo>
                    <a:lnTo>
                      <a:pt x="24617" y="174057"/>
                    </a:lnTo>
                    <a:lnTo>
                      <a:pt x="24617" y="52919"/>
                    </a:lnTo>
                    <a:lnTo>
                      <a:pt x="19025" y="49673"/>
                    </a:lnTo>
                    <a:lnTo>
                      <a:pt x="17601" y="49485"/>
                    </a:lnTo>
                    <a:lnTo>
                      <a:pt x="15779" y="49391"/>
                    </a:lnTo>
                    <a:close/>
                  </a:path>
                  <a:path w="27305" h="177800">
                    <a:moveTo>
                      <a:pt x="18858" y="0"/>
                    </a:moveTo>
                    <a:lnTo>
                      <a:pt x="8470" y="0"/>
                    </a:lnTo>
                    <a:lnTo>
                      <a:pt x="4858" y="921"/>
                    </a:lnTo>
                    <a:lnTo>
                      <a:pt x="2910" y="2816"/>
                    </a:lnTo>
                    <a:lnTo>
                      <a:pt x="963" y="4659"/>
                    </a:lnTo>
                    <a:lnTo>
                      <a:pt x="54" y="7989"/>
                    </a:lnTo>
                    <a:lnTo>
                      <a:pt x="0" y="18355"/>
                    </a:lnTo>
                    <a:lnTo>
                      <a:pt x="942" y="21842"/>
                    </a:lnTo>
                    <a:lnTo>
                      <a:pt x="2858" y="23632"/>
                    </a:lnTo>
                    <a:lnTo>
                      <a:pt x="4764" y="25475"/>
                    </a:lnTo>
                    <a:lnTo>
                      <a:pt x="8271" y="26344"/>
                    </a:lnTo>
                    <a:lnTo>
                      <a:pt x="18669" y="26344"/>
                    </a:lnTo>
                    <a:lnTo>
                      <a:pt x="22271" y="25423"/>
                    </a:lnTo>
                    <a:lnTo>
                      <a:pt x="26166" y="21695"/>
                    </a:lnTo>
                    <a:lnTo>
                      <a:pt x="27119" y="18355"/>
                    </a:lnTo>
                    <a:lnTo>
                      <a:pt x="27161" y="7989"/>
                    </a:lnTo>
                    <a:lnTo>
                      <a:pt x="26187" y="4554"/>
                    </a:lnTo>
                    <a:lnTo>
                      <a:pt x="24281" y="2711"/>
                    </a:lnTo>
                    <a:lnTo>
                      <a:pt x="22365" y="921"/>
                    </a:lnTo>
                    <a:lnTo>
                      <a:pt x="18858" y="0"/>
                    </a:lnTo>
                    <a:close/>
                  </a:path>
                </a:pathLst>
              </a:custGeom>
              <a:solidFill>
                <a:srgbClr val="FFFFFF"/>
              </a:solidFill>
            </p:spPr>
            <p:txBody>
              <a:bodyPr wrap="square" lIns="0" tIns="0" rIns="0" bIns="0" rtlCol="0"/>
              <a:lstStyle/>
              <a:p>
                <a:endParaRPr sz="662"/>
              </a:p>
            </p:txBody>
          </p:sp>
        </p:grpSp>
        <p:sp>
          <p:nvSpPr>
            <p:cNvPr id="80" name="object 66">
              <a:extLst>
                <a:ext uri="{FF2B5EF4-FFF2-40B4-BE49-F238E27FC236}">
                  <a16:creationId xmlns="" xmlns:a16="http://schemas.microsoft.com/office/drawing/2014/main" id="{C212DB57-F3CE-B54A-A84C-AEAB9D818676}"/>
                </a:ext>
              </a:extLst>
            </p:cNvPr>
            <p:cNvSpPr/>
            <p:nvPr/>
          </p:nvSpPr>
          <p:spPr>
            <a:xfrm>
              <a:off x="8344205" y="4787128"/>
              <a:ext cx="376243" cy="114013"/>
            </a:xfrm>
            <a:prstGeom prst="rect">
              <a:avLst/>
            </a:prstGeom>
            <a:blipFill>
              <a:blip r:embed="rId28" cstate="print"/>
              <a:stretch>
                <a:fillRect/>
              </a:stretch>
            </a:blipFill>
          </p:spPr>
          <p:txBody>
            <a:bodyPr wrap="square" lIns="0" tIns="0" rIns="0" bIns="0" rtlCol="0"/>
            <a:lstStyle/>
            <a:p>
              <a:endParaRPr sz="662"/>
            </a:p>
          </p:txBody>
        </p:sp>
        <p:grpSp>
          <p:nvGrpSpPr>
            <p:cNvPr id="81" name="object 67">
              <a:extLst>
                <a:ext uri="{FF2B5EF4-FFF2-40B4-BE49-F238E27FC236}">
                  <a16:creationId xmlns="" xmlns:a16="http://schemas.microsoft.com/office/drawing/2014/main" id="{C55937BF-E88B-E24D-8116-0512A8A4BD2F}"/>
                </a:ext>
              </a:extLst>
            </p:cNvPr>
            <p:cNvGrpSpPr/>
            <p:nvPr/>
          </p:nvGrpSpPr>
          <p:grpSpPr>
            <a:xfrm>
              <a:off x="8775820" y="4787129"/>
              <a:ext cx="317293" cy="114364"/>
              <a:chOff x="14449418" y="8256151"/>
              <a:chExt cx="523240" cy="188595"/>
            </a:xfrm>
          </p:grpSpPr>
          <p:sp>
            <p:nvSpPr>
              <p:cNvPr id="82" name="object 68">
                <a:extLst>
                  <a:ext uri="{FF2B5EF4-FFF2-40B4-BE49-F238E27FC236}">
                    <a16:creationId xmlns="" xmlns:a16="http://schemas.microsoft.com/office/drawing/2014/main" id="{B3513A26-6214-AA41-BC48-561415E248A3}"/>
                  </a:ext>
                </a:extLst>
              </p:cNvPr>
              <p:cNvSpPr/>
              <p:nvPr/>
            </p:nvSpPr>
            <p:spPr>
              <a:xfrm>
                <a:off x="14449418" y="8312516"/>
                <a:ext cx="119839" cy="131650"/>
              </a:xfrm>
              <a:prstGeom prst="rect">
                <a:avLst/>
              </a:prstGeom>
              <a:blipFill>
                <a:blip r:embed="rId29" cstate="print"/>
                <a:stretch>
                  <a:fillRect/>
                </a:stretch>
              </a:blipFill>
            </p:spPr>
            <p:txBody>
              <a:bodyPr wrap="square" lIns="0" tIns="0" rIns="0" bIns="0" rtlCol="0"/>
              <a:lstStyle/>
              <a:p>
                <a:endParaRPr sz="662"/>
              </a:p>
            </p:txBody>
          </p:sp>
          <p:sp>
            <p:nvSpPr>
              <p:cNvPr id="83" name="object 69">
                <a:extLst>
                  <a:ext uri="{FF2B5EF4-FFF2-40B4-BE49-F238E27FC236}">
                    <a16:creationId xmlns="" xmlns:a16="http://schemas.microsoft.com/office/drawing/2014/main" id="{6AB2DF75-4736-3C4E-964E-AE3ABA3D09E4}"/>
                  </a:ext>
                </a:extLst>
              </p:cNvPr>
              <p:cNvSpPr/>
              <p:nvPr/>
            </p:nvSpPr>
            <p:spPr>
              <a:xfrm>
                <a:off x="14601615" y="8256151"/>
                <a:ext cx="22225" cy="186690"/>
              </a:xfrm>
              <a:custGeom>
                <a:avLst/>
                <a:gdLst/>
                <a:ahLst/>
                <a:cxnLst/>
                <a:rect l="l" t="t" r="r" b="b"/>
                <a:pathLst>
                  <a:path w="22225" h="186690">
                    <a:moveTo>
                      <a:pt x="13130" y="0"/>
                    </a:moveTo>
                    <a:lnTo>
                      <a:pt x="7005" y="104"/>
                    </a:lnTo>
                    <a:lnTo>
                      <a:pt x="3026" y="732"/>
                    </a:lnTo>
                    <a:lnTo>
                      <a:pt x="785" y="1895"/>
                    </a:lnTo>
                    <a:lnTo>
                      <a:pt x="0" y="3591"/>
                    </a:lnTo>
                    <a:lnTo>
                      <a:pt x="0" y="182151"/>
                    </a:lnTo>
                    <a:lnTo>
                      <a:pt x="7005" y="186224"/>
                    </a:lnTo>
                    <a:lnTo>
                      <a:pt x="14941" y="186224"/>
                    </a:lnTo>
                    <a:lnTo>
                      <a:pt x="18889" y="185585"/>
                    </a:lnTo>
                    <a:lnTo>
                      <a:pt x="21067" y="184476"/>
                    </a:lnTo>
                    <a:lnTo>
                      <a:pt x="21789" y="183512"/>
                    </a:lnTo>
                    <a:lnTo>
                      <a:pt x="21967" y="182151"/>
                    </a:lnTo>
                    <a:lnTo>
                      <a:pt x="21967" y="4272"/>
                    </a:lnTo>
                    <a:lnTo>
                      <a:pt x="13130" y="0"/>
                    </a:lnTo>
                    <a:close/>
                  </a:path>
                </a:pathLst>
              </a:custGeom>
              <a:solidFill>
                <a:srgbClr val="FFFFFF"/>
              </a:solidFill>
            </p:spPr>
            <p:txBody>
              <a:bodyPr wrap="square" lIns="0" tIns="0" rIns="0" bIns="0" rtlCol="0"/>
              <a:lstStyle/>
              <a:p>
                <a:endParaRPr sz="662"/>
              </a:p>
            </p:txBody>
          </p:sp>
          <p:sp>
            <p:nvSpPr>
              <p:cNvPr id="84" name="object 70">
                <a:extLst>
                  <a:ext uri="{FF2B5EF4-FFF2-40B4-BE49-F238E27FC236}">
                    <a16:creationId xmlns="" xmlns:a16="http://schemas.microsoft.com/office/drawing/2014/main" id="{73BD1083-7FEB-3E43-9481-4A84BE8E6C7B}"/>
                  </a:ext>
                </a:extLst>
              </p:cNvPr>
              <p:cNvSpPr/>
              <p:nvPr/>
            </p:nvSpPr>
            <p:spPr>
              <a:xfrm>
                <a:off x="14664194" y="8312516"/>
                <a:ext cx="177743" cy="129859"/>
              </a:xfrm>
              <a:prstGeom prst="rect">
                <a:avLst/>
              </a:prstGeom>
              <a:blipFill>
                <a:blip r:embed="rId30" cstate="print"/>
                <a:stretch>
                  <a:fillRect/>
                </a:stretch>
              </a:blipFill>
            </p:spPr>
            <p:txBody>
              <a:bodyPr wrap="square" lIns="0" tIns="0" rIns="0" bIns="0" rtlCol="0"/>
              <a:lstStyle/>
              <a:p>
                <a:endParaRPr sz="662"/>
              </a:p>
            </p:txBody>
          </p:sp>
          <p:sp>
            <p:nvSpPr>
              <p:cNvPr id="85" name="object 71">
                <a:extLst>
                  <a:ext uri="{FF2B5EF4-FFF2-40B4-BE49-F238E27FC236}">
                    <a16:creationId xmlns="" xmlns:a16="http://schemas.microsoft.com/office/drawing/2014/main" id="{5BFCEE63-CB4D-A34B-AB1A-24419730A674}"/>
                  </a:ext>
                </a:extLst>
              </p:cNvPr>
              <p:cNvSpPr/>
              <p:nvPr/>
            </p:nvSpPr>
            <p:spPr>
              <a:xfrm>
                <a:off x="14873887" y="8312517"/>
                <a:ext cx="98384" cy="131650"/>
              </a:xfrm>
              <a:prstGeom prst="rect">
                <a:avLst/>
              </a:prstGeom>
              <a:blipFill>
                <a:blip r:embed="rId31" cstate="print"/>
                <a:stretch>
                  <a:fillRect/>
                </a:stretch>
              </a:blipFill>
            </p:spPr>
            <p:txBody>
              <a:bodyPr wrap="square" lIns="0" tIns="0" rIns="0" bIns="0" rtlCol="0"/>
              <a:lstStyle/>
              <a:p>
                <a:endParaRPr sz="662"/>
              </a:p>
            </p:txBody>
          </p:sp>
        </p:grpSp>
        <p:grpSp>
          <p:nvGrpSpPr>
            <p:cNvPr id="86" name="object 72">
              <a:extLst>
                <a:ext uri="{FF2B5EF4-FFF2-40B4-BE49-F238E27FC236}">
                  <a16:creationId xmlns="" xmlns:a16="http://schemas.microsoft.com/office/drawing/2014/main" id="{523F0BA8-A500-BE48-A44B-7E1E7419D2AE}"/>
                </a:ext>
              </a:extLst>
            </p:cNvPr>
            <p:cNvGrpSpPr/>
            <p:nvPr/>
          </p:nvGrpSpPr>
          <p:grpSpPr>
            <a:xfrm>
              <a:off x="2562177" y="3180342"/>
              <a:ext cx="311902" cy="132847"/>
              <a:chOff x="4202661" y="5606441"/>
              <a:chExt cx="514350" cy="219075"/>
            </a:xfrm>
          </p:grpSpPr>
          <p:sp>
            <p:nvSpPr>
              <p:cNvPr id="87" name="object 73">
                <a:extLst>
                  <a:ext uri="{FF2B5EF4-FFF2-40B4-BE49-F238E27FC236}">
                    <a16:creationId xmlns="" xmlns:a16="http://schemas.microsoft.com/office/drawing/2014/main" id="{CF01E70B-C9F5-F946-A1A0-DEDDC9430313}"/>
                  </a:ext>
                </a:extLst>
              </p:cNvPr>
              <p:cNvSpPr/>
              <p:nvPr/>
            </p:nvSpPr>
            <p:spPr>
              <a:xfrm>
                <a:off x="4202661" y="5606441"/>
                <a:ext cx="129818" cy="218747"/>
              </a:xfrm>
              <a:prstGeom prst="rect">
                <a:avLst/>
              </a:prstGeom>
              <a:blipFill>
                <a:blip r:embed="rId32" cstate="print"/>
                <a:stretch>
                  <a:fillRect/>
                </a:stretch>
              </a:blipFill>
            </p:spPr>
            <p:txBody>
              <a:bodyPr wrap="square" lIns="0" tIns="0" rIns="0" bIns="0" rtlCol="0"/>
              <a:lstStyle/>
              <a:p>
                <a:endParaRPr sz="662"/>
              </a:p>
            </p:txBody>
          </p:sp>
          <p:sp>
            <p:nvSpPr>
              <p:cNvPr id="88" name="object 74">
                <a:extLst>
                  <a:ext uri="{FF2B5EF4-FFF2-40B4-BE49-F238E27FC236}">
                    <a16:creationId xmlns="" xmlns:a16="http://schemas.microsoft.com/office/drawing/2014/main" id="{0F989A71-24DF-2F4B-A4CB-F4EB8563BBCD}"/>
                  </a:ext>
                </a:extLst>
              </p:cNvPr>
              <p:cNvSpPr/>
              <p:nvPr/>
            </p:nvSpPr>
            <p:spPr>
              <a:xfrm>
                <a:off x="4375351" y="5693492"/>
                <a:ext cx="70018" cy="129849"/>
              </a:xfrm>
              <a:prstGeom prst="rect">
                <a:avLst/>
              </a:prstGeom>
              <a:blipFill>
                <a:blip r:embed="rId33" cstate="print"/>
                <a:stretch>
                  <a:fillRect/>
                </a:stretch>
              </a:blipFill>
            </p:spPr>
            <p:txBody>
              <a:bodyPr wrap="square" lIns="0" tIns="0" rIns="0" bIns="0" rtlCol="0"/>
              <a:lstStyle/>
              <a:p>
                <a:endParaRPr sz="662"/>
              </a:p>
            </p:txBody>
          </p:sp>
          <p:sp>
            <p:nvSpPr>
              <p:cNvPr id="89" name="object 75">
                <a:extLst>
                  <a:ext uri="{FF2B5EF4-FFF2-40B4-BE49-F238E27FC236}">
                    <a16:creationId xmlns="" xmlns:a16="http://schemas.microsoft.com/office/drawing/2014/main" id="{EDEC9631-89A3-FF45-909C-57D170AB751E}"/>
                  </a:ext>
                </a:extLst>
              </p:cNvPr>
              <p:cNvSpPr/>
              <p:nvPr/>
            </p:nvSpPr>
            <p:spPr>
              <a:xfrm>
                <a:off x="4469850" y="5648217"/>
                <a:ext cx="103216" cy="176968"/>
              </a:xfrm>
              <a:prstGeom prst="rect">
                <a:avLst/>
              </a:prstGeom>
              <a:blipFill>
                <a:blip r:embed="rId34" cstate="print"/>
                <a:stretch>
                  <a:fillRect/>
                </a:stretch>
              </a:blipFill>
            </p:spPr>
            <p:txBody>
              <a:bodyPr wrap="square" lIns="0" tIns="0" rIns="0" bIns="0" rtlCol="0"/>
              <a:lstStyle/>
              <a:p>
                <a:endParaRPr sz="662"/>
              </a:p>
            </p:txBody>
          </p:sp>
          <p:sp>
            <p:nvSpPr>
              <p:cNvPr id="90" name="object 76">
                <a:extLst>
                  <a:ext uri="{FF2B5EF4-FFF2-40B4-BE49-F238E27FC236}">
                    <a16:creationId xmlns="" xmlns:a16="http://schemas.microsoft.com/office/drawing/2014/main" id="{6BF8E117-85AB-AB4E-A6B6-4ACED4471441}"/>
                  </a:ext>
                </a:extLst>
              </p:cNvPr>
              <p:cNvSpPr/>
              <p:nvPr/>
            </p:nvSpPr>
            <p:spPr>
              <a:xfrm>
                <a:off x="4613677" y="5693486"/>
                <a:ext cx="103180" cy="129859"/>
              </a:xfrm>
              <a:prstGeom prst="rect">
                <a:avLst/>
              </a:prstGeom>
              <a:blipFill>
                <a:blip r:embed="rId35" cstate="print"/>
                <a:stretch>
                  <a:fillRect/>
                </a:stretch>
              </a:blipFill>
            </p:spPr>
            <p:txBody>
              <a:bodyPr wrap="square" lIns="0" tIns="0" rIns="0" bIns="0" rtlCol="0"/>
              <a:lstStyle/>
              <a:p>
                <a:endParaRPr sz="662"/>
              </a:p>
            </p:txBody>
          </p:sp>
        </p:grpSp>
        <p:grpSp>
          <p:nvGrpSpPr>
            <p:cNvPr id="91" name="object 77">
              <a:extLst>
                <a:ext uri="{FF2B5EF4-FFF2-40B4-BE49-F238E27FC236}">
                  <a16:creationId xmlns="" xmlns:a16="http://schemas.microsoft.com/office/drawing/2014/main" id="{CBD6BCDB-7F8C-ED4D-8F20-77619B5D5EE7}"/>
                </a:ext>
              </a:extLst>
            </p:cNvPr>
            <p:cNvGrpSpPr/>
            <p:nvPr/>
          </p:nvGrpSpPr>
          <p:grpSpPr>
            <a:xfrm>
              <a:off x="2305258" y="3397390"/>
              <a:ext cx="309207" cy="114364"/>
              <a:chOff x="3778982" y="5964368"/>
              <a:chExt cx="509905" cy="188595"/>
            </a:xfrm>
          </p:grpSpPr>
          <p:sp>
            <p:nvSpPr>
              <p:cNvPr id="92" name="object 78">
                <a:extLst>
                  <a:ext uri="{FF2B5EF4-FFF2-40B4-BE49-F238E27FC236}">
                    <a16:creationId xmlns="" xmlns:a16="http://schemas.microsoft.com/office/drawing/2014/main" id="{B205150C-C626-DD4E-A87F-D0E8D86515D2}"/>
                  </a:ext>
                </a:extLst>
              </p:cNvPr>
              <p:cNvSpPr/>
              <p:nvPr/>
            </p:nvSpPr>
            <p:spPr>
              <a:xfrm>
                <a:off x="3778982" y="6020732"/>
                <a:ext cx="98384" cy="131650"/>
              </a:xfrm>
              <a:prstGeom prst="rect">
                <a:avLst/>
              </a:prstGeom>
              <a:blipFill>
                <a:blip r:embed="rId36" cstate="print"/>
                <a:stretch>
                  <a:fillRect/>
                </a:stretch>
              </a:blipFill>
            </p:spPr>
            <p:txBody>
              <a:bodyPr wrap="square" lIns="0" tIns="0" rIns="0" bIns="0" rtlCol="0"/>
              <a:lstStyle/>
              <a:p>
                <a:endParaRPr sz="662"/>
              </a:p>
            </p:txBody>
          </p:sp>
          <p:sp>
            <p:nvSpPr>
              <p:cNvPr id="93" name="object 79">
                <a:extLst>
                  <a:ext uri="{FF2B5EF4-FFF2-40B4-BE49-F238E27FC236}">
                    <a16:creationId xmlns="" xmlns:a16="http://schemas.microsoft.com/office/drawing/2014/main" id="{84889D16-87C2-2A49-93FA-92FE16DD8665}"/>
                  </a:ext>
                </a:extLst>
              </p:cNvPr>
              <p:cNvSpPr/>
              <p:nvPr/>
            </p:nvSpPr>
            <p:spPr>
              <a:xfrm>
                <a:off x="3917722" y="5964368"/>
                <a:ext cx="22225" cy="186690"/>
              </a:xfrm>
              <a:custGeom>
                <a:avLst/>
                <a:gdLst/>
                <a:ahLst/>
                <a:cxnLst/>
                <a:rect l="l" t="t" r="r" b="b"/>
                <a:pathLst>
                  <a:path w="22225" h="186689">
                    <a:moveTo>
                      <a:pt x="13120" y="0"/>
                    </a:moveTo>
                    <a:lnTo>
                      <a:pt x="6994" y="104"/>
                    </a:lnTo>
                    <a:lnTo>
                      <a:pt x="3026" y="732"/>
                    </a:lnTo>
                    <a:lnTo>
                      <a:pt x="785" y="1895"/>
                    </a:lnTo>
                    <a:lnTo>
                      <a:pt x="0" y="3591"/>
                    </a:lnTo>
                    <a:lnTo>
                      <a:pt x="0" y="182151"/>
                    </a:lnTo>
                    <a:lnTo>
                      <a:pt x="6994" y="186224"/>
                    </a:lnTo>
                    <a:lnTo>
                      <a:pt x="14941" y="186224"/>
                    </a:lnTo>
                    <a:lnTo>
                      <a:pt x="18889" y="185585"/>
                    </a:lnTo>
                    <a:lnTo>
                      <a:pt x="21067" y="184476"/>
                    </a:lnTo>
                    <a:lnTo>
                      <a:pt x="21789" y="183512"/>
                    </a:lnTo>
                    <a:lnTo>
                      <a:pt x="21957" y="182151"/>
                    </a:lnTo>
                    <a:lnTo>
                      <a:pt x="21957" y="4272"/>
                    </a:lnTo>
                    <a:lnTo>
                      <a:pt x="13120" y="0"/>
                    </a:lnTo>
                    <a:close/>
                  </a:path>
                </a:pathLst>
              </a:custGeom>
              <a:solidFill>
                <a:srgbClr val="FFFFFF"/>
              </a:solidFill>
            </p:spPr>
            <p:txBody>
              <a:bodyPr wrap="square" lIns="0" tIns="0" rIns="0" bIns="0" rtlCol="0"/>
              <a:lstStyle/>
              <a:p>
                <a:endParaRPr sz="662"/>
              </a:p>
            </p:txBody>
          </p:sp>
          <p:sp>
            <p:nvSpPr>
              <p:cNvPr id="94" name="object 80">
                <a:extLst>
                  <a:ext uri="{FF2B5EF4-FFF2-40B4-BE49-F238E27FC236}">
                    <a16:creationId xmlns="" xmlns:a16="http://schemas.microsoft.com/office/drawing/2014/main" id="{FDD2FCAD-895C-A943-BD1B-E023E90AB6D2}"/>
                  </a:ext>
                </a:extLst>
              </p:cNvPr>
              <p:cNvSpPr/>
              <p:nvPr/>
            </p:nvSpPr>
            <p:spPr>
              <a:xfrm>
                <a:off x="3980322" y="6020732"/>
                <a:ext cx="177743" cy="129859"/>
              </a:xfrm>
              <a:prstGeom prst="rect">
                <a:avLst/>
              </a:prstGeom>
              <a:blipFill>
                <a:blip r:embed="rId37" cstate="print"/>
                <a:stretch>
                  <a:fillRect/>
                </a:stretch>
              </a:blipFill>
            </p:spPr>
            <p:txBody>
              <a:bodyPr wrap="square" lIns="0" tIns="0" rIns="0" bIns="0" rtlCol="0"/>
              <a:lstStyle/>
              <a:p>
                <a:endParaRPr sz="662"/>
              </a:p>
            </p:txBody>
          </p:sp>
          <p:sp>
            <p:nvSpPr>
              <p:cNvPr id="95" name="object 81">
                <a:extLst>
                  <a:ext uri="{FF2B5EF4-FFF2-40B4-BE49-F238E27FC236}">
                    <a16:creationId xmlns="" xmlns:a16="http://schemas.microsoft.com/office/drawing/2014/main" id="{F7FCFD63-C07E-DD42-8B43-77AFC233D639}"/>
                  </a:ext>
                </a:extLst>
              </p:cNvPr>
              <p:cNvSpPr/>
              <p:nvPr/>
            </p:nvSpPr>
            <p:spPr>
              <a:xfrm>
                <a:off x="4190016" y="6020732"/>
                <a:ext cx="98384" cy="131650"/>
              </a:xfrm>
              <a:prstGeom prst="rect">
                <a:avLst/>
              </a:prstGeom>
              <a:blipFill>
                <a:blip r:embed="rId38" cstate="print"/>
                <a:stretch>
                  <a:fillRect/>
                </a:stretch>
              </a:blipFill>
            </p:spPr>
            <p:txBody>
              <a:bodyPr wrap="square" lIns="0" tIns="0" rIns="0" bIns="0" rtlCol="0"/>
              <a:lstStyle/>
              <a:p>
                <a:endParaRPr sz="662"/>
              </a:p>
            </p:txBody>
          </p:sp>
        </p:grpSp>
        <p:sp>
          <p:nvSpPr>
            <p:cNvPr id="96" name="object 82">
              <a:extLst>
                <a:ext uri="{FF2B5EF4-FFF2-40B4-BE49-F238E27FC236}">
                  <a16:creationId xmlns="" xmlns:a16="http://schemas.microsoft.com/office/drawing/2014/main" id="{56D818FC-DF52-F044-9D7A-224B78652D09}"/>
                </a:ext>
              </a:extLst>
            </p:cNvPr>
            <p:cNvSpPr/>
            <p:nvPr/>
          </p:nvSpPr>
          <p:spPr>
            <a:xfrm>
              <a:off x="2663801" y="3391196"/>
              <a:ext cx="62625" cy="141373"/>
            </a:xfrm>
            <a:prstGeom prst="rect">
              <a:avLst/>
            </a:prstGeom>
            <a:blipFill>
              <a:blip r:embed="rId39" cstate="print"/>
              <a:stretch>
                <a:fillRect/>
              </a:stretch>
            </a:blipFill>
          </p:spPr>
          <p:txBody>
            <a:bodyPr wrap="square" lIns="0" tIns="0" rIns="0" bIns="0" rtlCol="0"/>
            <a:lstStyle/>
            <a:p>
              <a:endParaRPr sz="662"/>
            </a:p>
          </p:txBody>
        </p:sp>
        <p:sp>
          <p:nvSpPr>
            <p:cNvPr id="97" name="object 83">
              <a:extLst>
                <a:ext uri="{FF2B5EF4-FFF2-40B4-BE49-F238E27FC236}">
                  <a16:creationId xmlns="" xmlns:a16="http://schemas.microsoft.com/office/drawing/2014/main" id="{677E658F-97DE-7448-998A-9141D0364A61}"/>
                </a:ext>
              </a:extLst>
            </p:cNvPr>
            <p:cNvSpPr/>
            <p:nvPr/>
          </p:nvSpPr>
          <p:spPr>
            <a:xfrm>
              <a:off x="2771449" y="3413276"/>
              <a:ext cx="390369" cy="98125"/>
            </a:xfrm>
            <a:prstGeom prst="rect">
              <a:avLst/>
            </a:prstGeom>
            <a:blipFill>
              <a:blip r:embed="rId40"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CE92F66F-DE05-1F48-BB4A-D2E1E42DCA38}"/>
              </a:ext>
            </a:extLst>
          </p:cNvPr>
          <p:cNvSpPr txBox="1"/>
          <p:nvPr/>
        </p:nvSpPr>
        <p:spPr>
          <a:xfrm>
            <a:off x="356650" y="426571"/>
            <a:ext cx="10668903"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 xmlns:a16="http://schemas.microsoft.com/office/drawing/2014/main" id="{D08D1E67-64C2-164E-9716-BCF799857AB7}"/>
              </a:ext>
            </a:extLst>
          </p:cNvPr>
          <p:cNvSpPr txBox="1">
            <a:spLocks/>
          </p:cNvSpPr>
          <p:nvPr/>
        </p:nvSpPr>
        <p:spPr>
          <a:xfrm>
            <a:off x="2093012" y="1925206"/>
            <a:ext cx="9933519" cy="31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Halka açık ya da bilmediğin alanlardaki </a:t>
            </a:r>
            <a:r>
              <a:rPr lang="tr-TR" sz="2400" dirty="0" err="1"/>
              <a:t>wifi</a:t>
            </a:r>
            <a:r>
              <a:rPr lang="tr-TR" sz="2400" dirty="0"/>
              <a:t> ağları tehlikeli olabilir. Bu ağlar kişisel bilgilerini çalmak için oluşturulmuş sahte bağlantılar olabilir. </a:t>
            </a:r>
          </a:p>
          <a:p>
            <a:pPr marL="0" indent="0">
              <a:spcBef>
                <a:spcPts val="4000"/>
              </a:spcBef>
              <a:buNone/>
            </a:pPr>
            <a:r>
              <a:rPr lang="tr-TR" sz="2400" dirty="0"/>
              <a:t>Bluetooth veya </a:t>
            </a:r>
            <a:r>
              <a:rPr lang="tr-TR" sz="2400" dirty="0" err="1"/>
              <a:t>Airdrop’u</a:t>
            </a:r>
            <a:r>
              <a:rPr lang="tr-TR" sz="2400" dirty="0"/>
              <a:t> kullanmadığın zaman devre dışı bırak. Bu bağlantı birçok cihazın birbiri ile etkileşim halinde bulunmasına olanak sağlar ve bir hacker bu açık Bluetooth bağlantıları içinden cihazına erişim sağlayabilir. </a:t>
            </a:r>
          </a:p>
          <a:p>
            <a:pPr marL="0" indent="0">
              <a:spcBef>
                <a:spcPts val="3400"/>
              </a:spcBef>
              <a:buNone/>
            </a:pPr>
            <a:r>
              <a:rPr lang="tr-TR" sz="2400" dirty="0"/>
              <a:t>Cep telefonunda bulunan uygulama marketlerinin izin vermediği, güvenli olmayan uygulamaları indirme.</a:t>
            </a:r>
          </a:p>
          <a:p>
            <a:pPr marL="0" indent="0">
              <a:buNone/>
            </a:pPr>
            <a:endParaRPr lang="tr-TR" sz="2400" dirty="0"/>
          </a:p>
        </p:txBody>
      </p:sp>
      <p:grpSp>
        <p:nvGrpSpPr>
          <p:cNvPr id="5" name="Group 4">
            <a:extLst>
              <a:ext uri="{FF2B5EF4-FFF2-40B4-BE49-F238E27FC236}">
                <a16:creationId xmlns="" xmlns:a16="http://schemas.microsoft.com/office/drawing/2014/main" id="{9D6A4701-3FFD-C045-86B3-B84E5D396062}"/>
              </a:ext>
            </a:extLst>
          </p:cNvPr>
          <p:cNvGrpSpPr/>
          <p:nvPr/>
        </p:nvGrpSpPr>
        <p:grpSpPr>
          <a:xfrm>
            <a:off x="801511" y="1766944"/>
            <a:ext cx="1183773" cy="3543416"/>
            <a:chOff x="520155" y="2409967"/>
            <a:chExt cx="1021826" cy="3058656"/>
          </a:xfrm>
        </p:grpSpPr>
        <p:pic>
          <p:nvPicPr>
            <p:cNvPr id="18" name="Picture 17">
              <a:extLst>
                <a:ext uri="{FF2B5EF4-FFF2-40B4-BE49-F238E27FC236}">
                  <a16:creationId xmlns="" xmlns:a16="http://schemas.microsoft.com/office/drawing/2014/main" id="{45325678-790F-3040-9090-D19F75EBE161}"/>
                </a:ext>
              </a:extLst>
            </p:cNvPr>
            <p:cNvPicPr>
              <a:picLocks noChangeAspect="1"/>
            </p:cNvPicPr>
            <p:nvPr/>
          </p:nvPicPr>
          <p:blipFill rotWithShape="1">
            <a:blip r:embed="rId3"/>
            <a:srcRect t="28131" b="48581"/>
            <a:stretch/>
          </p:blipFill>
          <p:spPr>
            <a:xfrm>
              <a:off x="523434" y="2409967"/>
              <a:ext cx="1018547" cy="962957"/>
            </a:xfrm>
            <a:prstGeom prst="rect">
              <a:avLst/>
            </a:prstGeom>
          </p:spPr>
        </p:pic>
        <p:pic>
          <p:nvPicPr>
            <p:cNvPr id="19" name="Picture 18">
              <a:extLst>
                <a:ext uri="{FF2B5EF4-FFF2-40B4-BE49-F238E27FC236}">
                  <a16:creationId xmlns="" xmlns:a16="http://schemas.microsoft.com/office/drawing/2014/main" id="{E9CB6C00-3584-5447-8544-A495D6D5E37A}"/>
                </a:ext>
              </a:extLst>
            </p:cNvPr>
            <p:cNvPicPr>
              <a:picLocks noChangeAspect="1"/>
            </p:cNvPicPr>
            <p:nvPr/>
          </p:nvPicPr>
          <p:blipFill rotWithShape="1">
            <a:blip r:embed="rId4"/>
            <a:srcRect b="75996"/>
            <a:stretch/>
          </p:blipFill>
          <p:spPr>
            <a:xfrm>
              <a:off x="523434" y="3491206"/>
              <a:ext cx="933825" cy="962958"/>
            </a:xfrm>
            <a:prstGeom prst="rect">
              <a:avLst/>
            </a:prstGeom>
          </p:spPr>
        </p:pic>
        <p:pic>
          <p:nvPicPr>
            <p:cNvPr id="20" name="Picture 19">
              <a:extLst>
                <a:ext uri="{FF2B5EF4-FFF2-40B4-BE49-F238E27FC236}">
                  <a16:creationId xmlns="" xmlns:a16="http://schemas.microsoft.com/office/drawing/2014/main" id="{3BFB4CC0-0A68-B342-9DE4-69A01F071955}"/>
                </a:ext>
              </a:extLst>
            </p:cNvPr>
            <p:cNvPicPr>
              <a:picLocks noChangeAspect="1"/>
            </p:cNvPicPr>
            <p:nvPr/>
          </p:nvPicPr>
          <p:blipFill rotWithShape="1">
            <a:blip r:embed="rId5"/>
            <a:srcRect t="75190"/>
            <a:stretch/>
          </p:blipFill>
          <p:spPr>
            <a:xfrm>
              <a:off x="520155" y="4442734"/>
              <a:ext cx="1018547" cy="1025889"/>
            </a:xfrm>
            <a:prstGeom prst="rect">
              <a:avLst/>
            </a:prstGeom>
          </p:spPr>
        </p:pic>
      </p:grpSp>
    </p:spTree>
    <p:extLst>
      <p:ext uri="{BB962C8B-B14F-4D97-AF65-F5344CB8AC3E}">
        <p14:creationId xmlns:p14="http://schemas.microsoft.com/office/powerpoint/2010/main" val="16020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41</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CE92F66F-DE05-1F48-BB4A-D2E1E42DCA38}"/>
              </a:ext>
            </a:extLst>
          </p:cNvPr>
          <p:cNvSpPr txBox="1"/>
          <p:nvPr/>
        </p:nvSpPr>
        <p:spPr>
          <a:xfrm>
            <a:off x="356650" y="426571"/>
            <a:ext cx="10739241"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 xmlns:a16="http://schemas.microsoft.com/office/drawing/2014/main" id="{D1BF3BF3-F089-EB43-9CA4-3A2377E287CA}"/>
              </a:ext>
            </a:extLst>
          </p:cNvPr>
          <p:cNvSpPr txBox="1">
            <a:spLocks/>
          </p:cNvSpPr>
          <p:nvPr/>
        </p:nvSpPr>
        <p:spPr>
          <a:xfrm>
            <a:off x="2099513" y="1958288"/>
            <a:ext cx="8996378" cy="2921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Herhangi bir içerik paylaşmadan önce dur ve bu içerik ile biri sana zarar verebilir mi, sen başkasına zarar verir misin diye iyice düşün.</a:t>
            </a:r>
          </a:p>
          <a:p>
            <a:pPr marL="0" indent="0">
              <a:spcBef>
                <a:spcPts val="2800"/>
              </a:spcBef>
              <a:buNone/>
            </a:pPr>
            <a:r>
              <a:rPr lang="tr-TR" sz="2400" dirty="0"/>
              <a:t>Paylaştığın fotoğrafların / videoların kötü niyetli insanlar tarafından değiştirilebileceğini unutma. Bu yüzden paylaştığın fotoğrafları seçerken dikkatli ol.</a:t>
            </a:r>
          </a:p>
          <a:p>
            <a:pPr marL="0" indent="0">
              <a:spcBef>
                <a:spcPts val="3400"/>
              </a:spcBef>
              <a:buNone/>
            </a:pPr>
            <a:r>
              <a:rPr lang="tr-TR" sz="2400" dirty="0"/>
              <a:t>Artık kullanmadığın hesaplarını sil veya devre dışı bırak. Eğer öylece bırakırsan haberin bile olmadan ele geçirilebilir.</a:t>
            </a:r>
          </a:p>
          <a:p>
            <a:pPr marL="0" indent="0">
              <a:buNone/>
            </a:pPr>
            <a:endParaRPr lang="tr-TR" sz="2400" dirty="0"/>
          </a:p>
          <a:p>
            <a:pPr marL="0" indent="0">
              <a:buNone/>
            </a:pPr>
            <a:endParaRPr lang="tr-TR" sz="2400" dirty="0"/>
          </a:p>
        </p:txBody>
      </p:sp>
      <p:grpSp>
        <p:nvGrpSpPr>
          <p:cNvPr id="18" name="Group 17">
            <a:extLst>
              <a:ext uri="{FF2B5EF4-FFF2-40B4-BE49-F238E27FC236}">
                <a16:creationId xmlns="" xmlns:a16="http://schemas.microsoft.com/office/drawing/2014/main" id="{913CDA03-ACE2-FB49-A7F6-4B365EA94AD9}"/>
              </a:ext>
            </a:extLst>
          </p:cNvPr>
          <p:cNvGrpSpPr/>
          <p:nvPr/>
        </p:nvGrpSpPr>
        <p:grpSpPr>
          <a:xfrm>
            <a:off x="769621" y="1659346"/>
            <a:ext cx="1118874" cy="3668791"/>
            <a:chOff x="523434" y="2398199"/>
            <a:chExt cx="933825" cy="3062013"/>
          </a:xfrm>
        </p:grpSpPr>
        <p:pic>
          <p:nvPicPr>
            <p:cNvPr id="19" name="Picture 18">
              <a:extLst>
                <a:ext uri="{FF2B5EF4-FFF2-40B4-BE49-F238E27FC236}">
                  <a16:creationId xmlns="" xmlns:a16="http://schemas.microsoft.com/office/drawing/2014/main" id="{C03577B0-5566-1048-85FD-78EC65C8F9CC}"/>
                </a:ext>
              </a:extLst>
            </p:cNvPr>
            <p:cNvPicPr>
              <a:picLocks noChangeAspect="1"/>
            </p:cNvPicPr>
            <p:nvPr/>
          </p:nvPicPr>
          <p:blipFill rotWithShape="1">
            <a:blip r:embed="rId3"/>
            <a:srcRect t="24229" b="24859"/>
            <a:stretch/>
          </p:blipFill>
          <p:spPr>
            <a:xfrm>
              <a:off x="523434" y="2398199"/>
              <a:ext cx="933825" cy="2042388"/>
            </a:xfrm>
            <a:prstGeom prst="rect">
              <a:avLst/>
            </a:prstGeom>
          </p:spPr>
        </p:pic>
        <p:pic>
          <p:nvPicPr>
            <p:cNvPr id="20" name="Picture 19">
              <a:extLst>
                <a:ext uri="{FF2B5EF4-FFF2-40B4-BE49-F238E27FC236}">
                  <a16:creationId xmlns="" xmlns:a16="http://schemas.microsoft.com/office/drawing/2014/main" id="{D4D59770-0EC0-FF44-B9DB-0DCEA7C092A2}"/>
                </a:ext>
              </a:extLst>
            </p:cNvPr>
            <p:cNvPicPr>
              <a:picLocks noChangeAspect="1"/>
            </p:cNvPicPr>
            <p:nvPr/>
          </p:nvPicPr>
          <p:blipFill rotWithShape="1">
            <a:blip r:embed="rId3"/>
            <a:srcRect t="75996"/>
            <a:stretch/>
          </p:blipFill>
          <p:spPr>
            <a:xfrm>
              <a:off x="523434" y="4497255"/>
              <a:ext cx="933825" cy="962957"/>
            </a:xfrm>
            <a:prstGeom prst="rect">
              <a:avLst/>
            </a:prstGeom>
          </p:spPr>
        </p:pic>
      </p:grpSp>
    </p:spTree>
    <p:extLst>
      <p:ext uri="{BB962C8B-B14F-4D97-AF65-F5344CB8AC3E}">
        <p14:creationId xmlns:p14="http://schemas.microsoft.com/office/powerpoint/2010/main" val="20030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E5F3554B-1321-B049-9F83-828BDD612FB2}"/>
              </a:ext>
            </a:extLst>
          </p:cNvPr>
          <p:cNvPicPr>
            <a:picLocks noChangeAspect="1"/>
          </p:cNvPicPr>
          <p:nvPr/>
        </p:nvPicPr>
        <p:blipFill>
          <a:blip r:embed="rId3"/>
          <a:stretch>
            <a:fillRect/>
          </a:stretch>
        </p:blipFill>
        <p:spPr>
          <a:xfrm>
            <a:off x="410632" y="583956"/>
            <a:ext cx="5503601" cy="4428767"/>
          </a:xfrm>
          <a:prstGeom prst="rect">
            <a:avLst/>
          </a:prstGeom>
        </p:spPr>
      </p:pic>
      <p:sp>
        <p:nvSpPr>
          <p:cNvPr id="15" name="Rectangle 14">
            <a:extLst>
              <a:ext uri="{FF2B5EF4-FFF2-40B4-BE49-F238E27FC236}">
                <a16:creationId xmlns=""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26272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20B32A-F830-0C4E-BAAD-79DA01BD2664}"/>
              </a:ext>
            </a:extLst>
          </p:cNvPr>
          <p:cNvPicPr>
            <a:picLocks noChangeAspect="1"/>
          </p:cNvPicPr>
          <p:nvPr/>
        </p:nvPicPr>
        <p:blipFill>
          <a:blip r:embed="rId3"/>
          <a:stretch>
            <a:fillRect/>
          </a:stretch>
        </p:blipFill>
        <p:spPr>
          <a:xfrm>
            <a:off x="5874248" y="1557945"/>
            <a:ext cx="5869288" cy="475939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989495" y="2364070"/>
            <a:ext cx="4577301"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Uygun sınırlarda kullanmadığımızda ise bazı risklerle karşılaşabiliriz.</a:t>
            </a:r>
          </a:p>
          <a:p>
            <a:endParaRPr lang="tr-TR" sz="2400" dirty="0"/>
          </a:p>
        </p:txBody>
      </p:sp>
      <p:sp>
        <p:nvSpPr>
          <p:cNvPr id="17" name="Rectangle 13">
            <a:extLst>
              <a:ext uri="{FF2B5EF4-FFF2-40B4-BE49-F238E27FC236}">
                <a16:creationId xmlns=""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 xmlns:a16="http://schemas.microsoft.com/office/drawing/2014/main" id="{652E7189-7607-1248-B346-9B53944E72A3}"/>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 xmlns:a16="http://schemas.microsoft.com/office/drawing/2014/main" id="{02CF8D54-E213-6540-943A-24C33E6A5B1C}"/>
              </a:ext>
            </a:extLst>
          </p:cNvPr>
          <p:cNvSpPr txBox="1"/>
          <p:nvPr/>
        </p:nvSpPr>
        <p:spPr>
          <a:xfrm>
            <a:off x="356650" y="426571"/>
            <a:ext cx="9499869" cy="769441"/>
          </a:xfrm>
          <a:prstGeom prst="rect">
            <a:avLst/>
          </a:prstGeom>
          <a:noFill/>
        </p:spPr>
        <p:txBody>
          <a:bodyPr wrap="square" rtlCol="0">
            <a:spAutoFit/>
          </a:bodyPr>
          <a:lstStyle/>
          <a:p>
            <a:r>
              <a:rPr lang="tr-TR" sz="4400" b="1" dirty="0"/>
              <a:t>İnternet: Yararlı mı? Zararlı 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pic>
        <p:nvPicPr>
          <p:cNvPr id="11" name="Picture 10">
            <a:extLst>
              <a:ext uri="{FF2B5EF4-FFF2-40B4-BE49-F238E27FC236}">
                <a16:creationId xmlns="" xmlns:a16="http://schemas.microsoft.com/office/drawing/2014/main" id="{90C6D47D-3CEF-954D-8F6E-12DAE913A540}"/>
              </a:ext>
            </a:extLst>
          </p:cNvPr>
          <p:cNvPicPr>
            <a:picLocks noChangeAspect="1"/>
          </p:cNvPicPr>
          <p:nvPr/>
        </p:nvPicPr>
        <p:blipFill>
          <a:blip r:embed="rId3"/>
          <a:stretch>
            <a:fillRect/>
          </a:stretch>
        </p:blipFill>
        <p:spPr>
          <a:xfrm>
            <a:off x="3326664" y="1548909"/>
            <a:ext cx="5709704" cy="5138138"/>
          </a:xfrm>
          <a:prstGeom prst="rect">
            <a:avLst/>
          </a:prstGeom>
        </p:spPr>
      </p:pic>
      <p:sp>
        <p:nvSpPr>
          <p:cNvPr id="12" name="İçerik Yer Tutucusu 2">
            <a:extLst>
              <a:ext uri="{FF2B5EF4-FFF2-40B4-BE49-F238E27FC236}">
                <a16:creationId xmlns=""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 gizliliğin ihlal edilmesi</a:t>
            </a:r>
          </a:p>
        </p:txBody>
      </p:sp>
      <p:sp>
        <p:nvSpPr>
          <p:cNvPr id="15" name="İçerik Yer Tutucusu 2">
            <a:extLst>
              <a:ext uri="{FF2B5EF4-FFF2-40B4-BE49-F238E27FC236}">
                <a16:creationId xmlns=""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 xmlns:a16="http://schemas.microsoft.com/office/drawing/2014/main" id="{772B7FCF-CFF8-1C40-AD13-CBBBAA2E726D}"/>
              </a:ext>
            </a:extLst>
          </p:cNvPr>
          <p:cNvSpPr txBox="1">
            <a:spLocks/>
          </p:cNvSpPr>
          <p:nvPr/>
        </p:nvSpPr>
        <p:spPr>
          <a:xfrm>
            <a:off x="9093545" y="303131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Zararlı,</a:t>
            </a:r>
            <a:r>
              <a:rPr lang="tr-TR" sz="1600" b="1" i="1" dirty="0"/>
              <a:t> </a:t>
            </a:r>
            <a:r>
              <a:rPr lang="tr-TR" sz="1600" dirty="0"/>
              <a:t>rahatsız edici (şiddet içerikli, cinsiyete yönelik ayrımcılık içeren, saldırgan, uygunsuz içerik vb.) içeriklere maruz kalabilirsin.</a:t>
            </a:r>
          </a:p>
        </p:txBody>
      </p:sp>
      <p:sp>
        <p:nvSpPr>
          <p:cNvPr id="18" name="İçerik Yer Tutucusu 2">
            <a:extLst>
              <a:ext uri="{FF2B5EF4-FFF2-40B4-BE49-F238E27FC236}">
                <a16:creationId xmlns=""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40189"/>
            <a:ext cx="6096403" cy="4154984"/>
          </a:xfrm>
          <a:prstGeom prst="rect">
            <a:avLst/>
          </a:prstGeom>
          <a:noFill/>
        </p:spPr>
        <p:txBody>
          <a:bodyPr wrap="square" rtlCol="0">
            <a:spAutoFit/>
          </a:bodyPr>
          <a:lstStyle/>
          <a:p>
            <a:r>
              <a:rPr lang="tr-TR" sz="2200" dirty="0"/>
              <a:t>Çevrimiçi ortamda kişinin bıraktığı, paylaştığı, tıkladığı her yazı, ses, görüntü, bilgi sonucu ortaya çıkan </a:t>
            </a:r>
            <a:r>
              <a:rPr lang="tr-TR" sz="2200" b="1" dirty="0"/>
              <a:t>süresiz</a:t>
            </a:r>
            <a:r>
              <a:rPr lang="tr-TR" sz="2200" dirty="0"/>
              <a:t> izlerdir.</a:t>
            </a:r>
          </a:p>
          <a:p>
            <a:endParaRPr lang="tr-TR" sz="2200" dirty="0"/>
          </a:p>
          <a:p>
            <a:r>
              <a:rPr lang="tr-TR" sz="2200" dirty="0"/>
              <a:t>Çevrimiçi ortamlarda yaptığınız her paylaşımın ardında </a:t>
            </a:r>
            <a:r>
              <a:rPr lang="tr-TR" sz="2200" b="1" dirty="0"/>
              <a:t>silinmez</a:t>
            </a:r>
            <a:r>
              <a:rPr lang="tr-TR" sz="2200" dirty="0"/>
              <a:t> izler bırakacağını unutmamalısınız. </a:t>
            </a:r>
          </a:p>
          <a:p>
            <a:endParaRPr lang="tr-TR" sz="2200" dirty="0"/>
          </a:p>
          <a:p>
            <a:r>
              <a:rPr lang="tr-TR" sz="2200" dirty="0"/>
              <a:t>Bu izler, sildiğimizi zannetsek bile asla tam anlamıyla yok olmadıkları için gelecekte karşımıza çıkabilir ve bizi zor durumda bırakabilir. </a:t>
            </a:r>
          </a:p>
          <a:p>
            <a:endParaRPr lang="tr-TR" sz="2200" dirty="0"/>
          </a:p>
          <a:p>
            <a:endParaRPr lang="tr-TR" sz="2200" dirty="0"/>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 xmlns:a16="http://schemas.microsoft.com/office/drawing/2014/main" id="{5581EF2A-846A-F647-855C-D95EF523C50E}"/>
              </a:ext>
            </a:extLst>
          </p:cNvPr>
          <p:cNvPicPr>
            <a:picLocks noChangeAspect="1"/>
          </p:cNvPicPr>
          <p:nvPr/>
        </p:nvPicPr>
        <p:blipFill>
          <a:blip r:embed="rId3"/>
          <a:stretch>
            <a:fillRect/>
          </a:stretch>
        </p:blipFill>
        <p:spPr>
          <a:xfrm>
            <a:off x="6868478" y="1310684"/>
            <a:ext cx="4869489" cy="4428456"/>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13" name="İçerik Yer Tutucusu 2">
            <a:extLst>
              <a:ext uri="{FF2B5EF4-FFF2-40B4-BE49-F238E27FC236}">
                <a16:creationId xmlns="" xmlns:a16="http://schemas.microsoft.com/office/drawing/2014/main" id="{FCE55AA1-FD3B-5A41-93E3-AD26F0E8C29D}"/>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5" name="İçerik Yer Tutucusu 2">
            <a:extLst>
              <a:ext uri="{FF2B5EF4-FFF2-40B4-BE49-F238E27FC236}">
                <a16:creationId xmlns="" xmlns:a16="http://schemas.microsoft.com/office/drawing/2014/main" id="{0773B8AD-1991-3F46-9C8F-C1A779602ED0}"/>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7" name="İçerik Yer Tutucusu 2">
            <a:extLst>
              <a:ext uri="{FF2B5EF4-FFF2-40B4-BE49-F238E27FC236}">
                <a16:creationId xmlns="" xmlns:a16="http://schemas.microsoft.com/office/drawing/2014/main" id="{BD67697E-1032-974D-BF76-56B64800F58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a:t>
            </a:r>
            <a:r>
              <a:rPr lang="tr-TR" sz="2400" dirty="0" smtClean="0"/>
              <a:t>algoritmaları sayesinde elde etmesi </a:t>
            </a:r>
            <a:endParaRPr lang="tr-TR" sz="2400" dirty="0"/>
          </a:p>
          <a:p>
            <a:r>
              <a:rPr lang="tr-TR" sz="2400" dirty="0"/>
              <a:t>Toplanan bu bilgilerin güvenlik açıkları yüzünden sızdırılabilmesi ve kötü niyetli kişilerin eline kolaylıkla geçebilmesi </a:t>
            </a:r>
          </a:p>
        </p:txBody>
      </p:sp>
      <p:pic>
        <p:nvPicPr>
          <p:cNvPr id="18" name="Picture 17">
            <a:extLst>
              <a:ext uri="{FF2B5EF4-FFF2-40B4-BE49-F238E27FC236}">
                <a16:creationId xmlns="" xmlns:a16="http://schemas.microsoft.com/office/drawing/2014/main" id="{EC371EB8-83A4-D84A-BBD6-F00D968A9F0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022BEAC-A8A4-1F42-B266-9644E3F5E701}"/>
              </a:ext>
            </a:extLst>
          </p:cNvPr>
          <p:cNvPicPr>
            <a:picLocks noChangeAspect="1"/>
          </p:cNvPicPr>
          <p:nvPr/>
        </p:nvPicPr>
        <p:blipFill>
          <a:blip r:embed="rId3"/>
          <a:stretch>
            <a:fillRect/>
          </a:stretch>
        </p:blipFill>
        <p:spPr>
          <a:xfrm>
            <a:off x="6477835" y="447365"/>
            <a:ext cx="4866026" cy="607685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 xmlns:a16="http://schemas.microsoft.com/office/drawing/2014/main" id="{F23A1158-7C4F-024E-B90C-39FB9CD0B7EF}"/>
              </a:ext>
            </a:extLst>
          </p:cNvPr>
          <p:cNvSpPr txBox="1"/>
          <p:nvPr/>
        </p:nvSpPr>
        <p:spPr>
          <a:xfrm>
            <a:off x="356648" y="2294568"/>
            <a:ext cx="5272627" cy="1323439"/>
          </a:xfrm>
          <a:prstGeom prst="rect">
            <a:avLst/>
          </a:prstGeom>
          <a:noFill/>
        </p:spPr>
        <p:txBody>
          <a:bodyPr wrap="square" rtlCol="0">
            <a:spAutoFit/>
          </a:bodyPr>
          <a:lstStyle/>
          <a:p>
            <a:r>
              <a:rPr lang="tr-TR" sz="20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 xmlns:a16="http://schemas.microsoft.com/office/drawing/2014/main" id="{B32A3412-D66D-BF45-8A0E-5A1BB446C559}"/>
              </a:ext>
            </a:extLst>
          </p:cNvPr>
          <p:cNvSpPr txBox="1"/>
          <p:nvPr/>
        </p:nvSpPr>
        <p:spPr>
          <a:xfrm>
            <a:off x="356648" y="1452902"/>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2943</Words>
  <Application>Microsoft Office PowerPoint</Application>
  <PresentationFormat>Geniş ekran</PresentationFormat>
  <Paragraphs>368</Paragraphs>
  <Slides>42</Slides>
  <Notes>40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yalovamem</cp:lastModifiedBy>
  <cp:revision>339</cp:revision>
  <dcterms:created xsi:type="dcterms:W3CDTF">2016-11-17T08:54:28Z</dcterms:created>
  <dcterms:modified xsi:type="dcterms:W3CDTF">2021-03-17T10:36:09Z</dcterms:modified>
</cp:coreProperties>
</file>